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435DE-37D1-4948-8B5C-BC8328554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71E901-1A5D-4FEF-808F-614C2D5C1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077B98-2F5F-4E16-9302-2BAB2AF8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024913-FF89-409B-9571-7F2B180A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CFF599-8C43-437A-874D-600543DF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73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8E8C39-FAAE-4264-BD4B-2D7B6BB1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39FA82-C872-439F-BE64-AB098DCA7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7B5BA5-2B3A-45E6-82DA-9AAE63DF0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098430-AB15-4A72-B312-F53795C4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389BE0-0DC8-4EE4-988B-9AD70925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6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014978-CC6E-4D22-B5F9-4C46684B5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349BA3-FE62-444F-9351-596B73227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C09831-AB80-4FB9-B901-33B1044B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DFE42B-9C1C-40C9-AEAC-B450489E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8DB317-0346-4B5D-9907-93F5AD5E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7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251113-2E1C-4719-AC79-302CB4A6B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9127-8C90-47FA-8D89-DEC9A1086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B5E931-221A-4313-876C-5F3BE42E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4A47FA-56E2-432F-8246-A43EA867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6209D2-2DC5-4880-A57F-766F52EB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76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2C85E-D11F-470B-9EF1-1058640BE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8ABB55-0FE9-4284-8FC2-34B911C6C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5DEE9A-72C9-43A7-93DD-BD8AEF6AC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58BA3E-0B82-4BC1-8993-B47880C92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D9AAED-4FA5-44AA-8531-3087D0311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34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E3E57-7585-4904-87FB-6969F990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6606E7-AD3D-427A-B852-FB26C7CFB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957A90-94C5-42C0-8D4E-79A3F2DC5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222681-B201-467B-882E-53F3C3232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0A5854-8D43-403D-AA27-6AB8EF53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E30B22-5A5E-40C8-B23F-022FF532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6F5F15-DF41-4605-AD64-73325AF7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FEECD0-695D-4468-898A-3339B6730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B59D36-B835-4E28-8C75-695DFD0D6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9CA94-1C60-4C63-A730-3DEBB0C52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DB1ED6-0916-4054-BFDE-E3611AE20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86F75A-B252-49FA-A98F-3ADB619C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ACB9E1-AE13-47FE-B972-462B5C7E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AFB595-F01D-447D-B854-BDF68C0CD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57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9FF86-275F-4632-820C-6298D474E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5044F5E-4775-4437-98F1-8DE74D68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D4AA86-0E8F-4B66-A549-A337D879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54C464-1234-4898-B78B-E2090CA5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11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3E646E-7136-4CDE-980B-EF46F295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F6809A-8D3D-4E93-B75E-476724F5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9D05B1-03E2-4257-B107-D2BCF33B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88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09BDA2-3808-42DB-B209-68EE61A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0103FE-8C49-4A74-8739-ECF5080A2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5C0B54-801C-4BBB-BF9B-41502BB0E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76F9FA-8F9A-4E25-93F9-6D31A8DB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2A8CC9-1731-4540-8CF7-E2100C8F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DC1CF2-81AC-4871-B619-6FD77232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30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114712-B5E9-409C-8B4E-A1E54FEEB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401C78-F39D-43E1-AB9C-4F25C36C9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B4663C-00E6-4D61-9353-72917B700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5826D9-4986-43C0-8E2B-C6B77A3A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50A474-2D07-43BC-B0C6-6D54765D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B4EE3D-4992-4A65-8CBD-77EE3B63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81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AEBBB0-BA2A-4167-92B5-17708C48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86C378-0D1C-40C7-89CB-B7A719827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A7A19D-A043-4163-8F12-B79C1A84A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1463F-2359-4C5D-B7E5-C997D2638600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DE6D58-1CD1-482B-929A-F13B7DA04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AE675-36B2-4439-8AF2-D99442057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FED5-9E2B-4961-A985-DFCE9DCE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26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フォームの回答のグラフ。質問のタイトル: 大学名をお知らせください。回答数: 65 件の回答。">
            <a:extLst>
              <a:ext uri="{FF2B5EF4-FFF2-40B4-BE49-F238E27FC236}">
                <a16:creationId xmlns:a16="http://schemas.microsoft.com/office/drawing/2014/main" id="{27A78661-98D7-4330-8D3E-D9D8D8598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03" y="1188260"/>
            <a:ext cx="5908433" cy="248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フォームの回答のグラフ。質問のタイトル: 日本語レベルを教えてください。回答数: 66 件の回答。">
            <a:extLst>
              <a:ext uri="{FF2B5EF4-FFF2-40B4-BE49-F238E27FC236}">
                <a16:creationId xmlns:a16="http://schemas.microsoft.com/office/drawing/2014/main" id="{68CB2CBD-8A53-446B-A9DA-AE3F7876B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868" y="1201310"/>
            <a:ext cx="5908430" cy="248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C3F683-6FEE-4101-A649-BA9650F22EA9}"/>
              </a:ext>
            </a:extLst>
          </p:cNvPr>
          <p:cNvSpPr txBox="1"/>
          <p:nvPr/>
        </p:nvSpPr>
        <p:spPr>
          <a:xfrm>
            <a:off x="565848" y="489834"/>
            <a:ext cx="1013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2021</a:t>
            </a:r>
            <a:r>
              <a:rPr kumimoji="1" lang="ja-JP" altLang="en-US" b="1" dirty="0"/>
              <a:t>年度冬季　日本語／キャリア短期集中講座　参加者アンケート（</a:t>
            </a:r>
            <a:r>
              <a:rPr kumimoji="1" lang="en-US" altLang="ja-JP" b="1" dirty="0"/>
              <a:t>N=66)</a:t>
            </a:r>
            <a:endParaRPr kumimoji="1" lang="ja-JP" altLang="en-US" b="1" dirty="0"/>
          </a:p>
        </p:txBody>
      </p:sp>
      <p:pic>
        <p:nvPicPr>
          <p:cNvPr id="1030" name="Picture 6" descr="フォームの回答のグラフ。質問のタイトル: 講座の参加満足度。回答数: 66 件の回答。">
            <a:extLst>
              <a:ext uri="{FF2B5EF4-FFF2-40B4-BE49-F238E27FC236}">
                <a16:creationId xmlns:a16="http://schemas.microsoft.com/office/drawing/2014/main" id="{C2DE355F-B3AE-43FC-A963-EDBDF859B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03" y="3962813"/>
            <a:ext cx="5908431" cy="248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フォームの回答のグラフ。質問のタイトル: 講座内容の理解度。回答数: 66 件の回答。">
            <a:extLst>
              <a:ext uri="{FF2B5EF4-FFF2-40B4-BE49-F238E27FC236}">
                <a16:creationId xmlns:a16="http://schemas.microsoft.com/office/drawing/2014/main" id="{3987F0E9-82F9-478B-ACA9-8198216F7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868" y="3967957"/>
            <a:ext cx="6152940" cy="258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485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フォームの回答のグラフ。質問のタイトル: 参加してよかったこと（複数選択可）。回答数: 64 件の回答。">
            <a:extLst>
              <a:ext uri="{FF2B5EF4-FFF2-40B4-BE49-F238E27FC236}">
                <a16:creationId xmlns:a16="http://schemas.microsoft.com/office/drawing/2014/main" id="{BBA32D0A-C7AC-4361-9A5A-71B1101CF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76" y="804496"/>
            <a:ext cx="5962024" cy="283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フォームの回答のグラフ。質問のタイトル: もっとこうしてほしいこと（複数選択可）。回答数: 63 件の回答。">
            <a:extLst>
              <a:ext uri="{FF2B5EF4-FFF2-40B4-BE49-F238E27FC236}">
                <a16:creationId xmlns:a16="http://schemas.microsoft.com/office/drawing/2014/main" id="{98CD8DF1-70FB-45FE-8726-7C8CF1D76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1" y="804496"/>
            <a:ext cx="6034033" cy="286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フォームの回答のグラフ。質問のタイトル: 今後の支援として期待するものがあればお知らせください。フォローアップ講座等の開催が決定しましたらご案内させていただきます。。回答数: 59 件の回答。">
            <a:extLst>
              <a:ext uri="{FF2B5EF4-FFF2-40B4-BE49-F238E27FC236}">
                <a16:creationId xmlns:a16="http://schemas.microsoft.com/office/drawing/2014/main" id="{4DA1DE82-DBC2-497D-B932-453505B9E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362" y="3638787"/>
            <a:ext cx="6350558" cy="301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48A869-9DCB-409B-80EB-89B79D14CB64}"/>
              </a:ext>
            </a:extLst>
          </p:cNvPr>
          <p:cNvSpPr txBox="1"/>
          <p:nvPr/>
        </p:nvSpPr>
        <p:spPr>
          <a:xfrm>
            <a:off x="384978" y="385550"/>
            <a:ext cx="1013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2021</a:t>
            </a:r>
            <a:r>
              <a:rPr kumimoji="1" lang="ja-JP" altLang="en-US" b="1" dirty="0"/>
              <a:t>年度冬季　日本語／キャリア短期集中講座　参加者アンケート（</a:t>
            </a:r>
            <a:r>
              <a:rPr kumimoji="1" lang="en-US" altLang="ja-JP" b="1" dirty="0"/>
              <a:t>N=66)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023386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佐野　理恵</dc:creator>
  <cp:lastModifiedBy>佐野　理恵</cp:lastModifiedBy>
  <cp:revision>1</cp:revision>
  <dcterms:created xsi:type="dcterms:W3CDTF">2022-02-17T07:22:18Z</dcterms:created>
  <dcterms:modified xsi:type="dcterms:W3CDTF">2022-02-17T07:32:59Z</dcterms:modified>
</cp:coreProperties>
</file>