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60" r:id="rId2"/>
    <p:sldId id="828" r:id="rId3"/>
    <p:sldId id="820" r:id="rId4"/>
    <p:sldId id="829" r:id="rId5"/>
    <p:sldId id="830" r:id="rId6"/>
    <p:sldId id="826" r:id="rId7"/>
    <p:sldId id="827" r:id="rId8"/>
    <p:sldId id="262" r:id="rId9"/>
    <p:sldId id="816" r:id="rId10"/>
    <p:sldId id="296" r:id="rId11"/>
    <p:sldId id="259" r:id="rId12"/>
    <p:sldId id="823" r:id="rId13"/>
    <p:sldId id="300" r:id="rId14"/>
    <p:sldId id="297" r:id="rId15"/>
    <p:sldId id="821" r:id="rId16"/>
    <p:sldId id="825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3342" autoAdjust="0"/>
  </p:normalViewPr>
  <p:slideViewPr>
    <p:cSldViewPr snapToGrid="0">
      <p:cViewPr varScale="1">
        <p:scale>
          <a:sx n="77" d="100"/>
          <a:sy n="77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ip.t.u-tokyo.ac.jp/" TargetMode="External"/><Relationship Id="rId1" Type="http://schemas.openxmlformats.org/officeDocument/2006/relationships/hyperlink" Target="https://www.jlcse.t.u-tokyo.ac.jp/en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ip.t.u-tokyo.ac.jp/" TargetMode="External"/><Relationship Id="rId1" Type="http://schemas.openxmlformats.org/officeDocument/2006/relationships/hyperlink" Target="https://www.jlcse.t.u-tokyo.ac.jp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4708B-A3BF-4516-9CA3-15ADE64AC3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1129EDB-3DC7-4DCC-8308-83BE939B9147}">
      <dgm:prSet phldrT="[テキスト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altLang="ja-JP" sz="2400" b="1" dirty="0">
              <a:latin typeface="Arial" panose="020B0604020202020204" pitchFamily="34" charset="0"/>
              <a:cs typeface="Arial" panose="020B0604020202020204" pitchFamily="34" charset="0"/>
            </a:rPr>
            <a:t>Japanese courses/Intermediate 3, Advanced</a:t>
          </a:r>
          <a:r>
            <a:rPr lang="ja-JP" altLang="en-US" sz="2400" b="1" dirty="0">
              <a:latin typeface="Arial" panose="020B0604020202020204" pitchFamily="34" charset="0"/>
              <a:cs typeface="Arial" panose="020B0604020202020204" pitchFamily="34" charset="0"/>
            </a:rPr>
            <a:t>　</a:t>
          </a:r>
          <a:r>
            <a:rPr lang="en-US" altLang="ja-JP" sz="2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ja-JP" altLang="en-US" sz="2400" b="1" dirty="0">
              <a:latin typeface="Arial" panose="020B0604020202020204" pitchFamily="34" charset="0"/>
              <a:cs typeface="Arial" panose="020B0604020202020204" pitchFamily="34" charset="0"/>
            </a:rPr>
            <a:t>・</a:t>
          </a:r>
          <a:r>
            <a:rPr lang="en-US" altLang="ja-JP" sz="24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E58CD087-90F0-459A-9601-A4DE9B978538}" type="parTrans" cxnId="{23FA5A26-DEA9-4A3C-A91E-AD4C1AF78A57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ABD9B-AA2A-4662-8C85-E5B0A0D831F1}" type="sibTrans" cxnId="{23FA5A26-DEA9-4A3C-A91E-AD4C1AF78A57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C4063-09C9-45B0-8958-BFEEF7EF1BAD}">
      <dgm:prSet phldrT="[テキスト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Summer and Winter </a:t>
          </a:r>
          <a:r>
            <a:rPr lang="en-US" altLang="ja-JP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Intensive Courses/Business Japanese </a:t>
          </a:r>
        </a:p>
      </dgm:t>
    </dgm:pt>
    <dgm:pt modelId="{D15456D3-EC50-4D31-9E7D-4997B15F150B}" type="parTrans" cxnId="{4EBF0607-4442-4B50-9102-42B9E9BAB9DE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3E32A-AAB8-46C4-862A-E562670FB3B9}" type="sibTrans" cxnId="{4EBF0607-4442-4B50-9102-42B9E9BAB9DE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25F72-D2ED-4E11-A8E0-72444E6DE4E5}">
      <dgm:prSet phldrT="[テキスト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On-demand Video Streaming/</a:t>
          </a:r>
          <a:r>
            <a:rPr lang="en-US" altLang="ja-JP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Japanese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00931ECF-E40D-4F35-A5D8-7B9765B968CD}" type="parTrans" cxnId="{4887B298-6639-4827-A0DA-77488816714B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5CDFB-ABDE-430D-AD3C-5E82B8769F3D}" type="sibTrans" cxnId="{4887B298-6639-4827-A0DA-77488816714B}">
      <dgm:prSet/>
      <dgm:spPr/>
      <dgm:t>
        <a:bodyPr/>
        <a:lstStyle/>
        <a:p>
          <a:endParaRPr kumimoji="1" lang="ja-JP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324E6-713C-455E-8B15-C17A00BAD177}" type="pres">
      <dgm:prSet presAssocID="{1AC4708B-A3BF-4516-9CA3-15ADE64AC372}" presName="Name0" presStyleCnt="0">
        <dgm:presLayoutVars>
          <dgm:chMax val="7"/>
          <dgm:chPref val="7"/>
          <dgm:dir/>
        </dgm:presLayoutVars>
      </dgm:prSet>
      <dgm:spPr/>
    </dgm:pt>
    <dgm:pt modelId="{EF198F6E-7A7C-4695-B90F-88355919B077}" type="pres">
      <dgm:prSet presAssocID="{1AC4708B-A3BF-4516-9CA3-15ADE64AC372}" presName="Name1" presStyleCnt="0"/>
      <dgm:spPr/>
    </dgm:pt>
    <dgm:pt modelId="{C335C22D-CB8D-400F-9F6A-226DA4F6954E}" type="pres">
      <dgm:prSet presAssocID="{1AC4708B-A3BF-4516-9CA3-15ADE64AC372}" presName="cycle" presStyleCnt="0"/>
      <dgm:spPr/>
    </dgm:pt>
    <dgm:pt modelId="{752EBCAE-93A0-4D26-9E33-DE61C8A96611}" type="pres">
      <dgm:prSet presAssocID="{1AC4708B-A3BF-4516-9CA3-15ADE64AC372}" presName="srcNode" presStyleLbl="node1" presStyleIdx="0" presStyleCnt="3"/>
      <dgm:spPr/>
    </dgm:pt>
    <dgm:pt modelId="{2D99659A-7591-422E-A5B6-25F1AF0815B2}" type="pres">
      <dgm:prSet presAssocID="{1AC4708B-A3BF-4516-9CA3-15ADE64AC372}" presName="conn" presStyleLbl="parChTrans1D2" presStyleIdx="0" presStyleCnt="1"/>
      <dgm:spPr/>
    </dgm:pt>
    <dgm:pt modelId="{44D71A74-C1F3-40D5-AA38-547F196BAF83}" type="pres">
      <dgm:prSet presAssocID="{1AC4708B-A3BF-4516-9CA3-15ADE64AC372}" presName="extraNode" presStyleLbl="node1" presStyleIdx="0" presStyleCnt="3"/>
      <dgm:spPr/>
    </dgm:pt>
    <dgm:pt modelId="{D18ECBE1-1131-40B2-B0DE-0FFC84961823}" type="pres">
      <dgm:prSet presAssocID="{1AC4708B-A3BF-4516-9CA3-15ADE64AC372}" presName="dstNode" presStyleLbl="node1" presStyleIdx="0" presStyleCnt="3"/>
      <dgm:spPr/>
    </dgm:pt>
    <dgm:pt modelId="{DD9C9D68-8601-4BCC-9218-44CE623ED261}" type="pres">
      <dgm:prSet presAssocID="{C1129EDB-3DC7-4DCC-8308-83BE939B9147}" presName="text_1" presStyleLbl="node1" presStyleIdx="0" presStyleCnt="3" custLinFactNeighborX="663" custLinFactNeighborY="9912">
        <dgm:presLayoutVars>
          <dgm:bulletEnabled val="1"/>
        </dgm:presLayoutVars>
      </dgm:prSet>
      <dgm:spPr/>
    </dgm:pt>
    <dgm:pt modelId="{5EAD5A23-F1B6-4E93-87EE-9B9B28DA1605}" type="pres">
      <dgm:prSet presAssocID="{C1129EDB-3DC7-4DCC-8308-83BE939B9147}" presName="accent_1" presStyleCnt="0"/>
      <dgm:spPr/>
    </dgm:pt>
    <dgm:pt modelId="{725CCAFA-486D-4ED9-8F49-C3FD4B4110B0}" type="pres">
      <dgm:prSet presAssocID="{C1129EDB-3DC7-4DCC-8308-83BE939B9147}" presName="accentRepeatNode" presStyleLbl="solidFgAcc1" presStyleIdx="0" presStyleCnt="3"/>
      <dgm:spPr/>
    </dgm:pt>
    <dgm:pt modelId="{DCAEA31F-462E-4CBF-9277-929E72ACB15A}" type="pres">
      <dgm:prSet presAssocID="{54EC4063-09C9-45B0-8958-BFEEF7EF1BAD}" presName="text_2" presStyleLbl="node1" presStyleIdx="1" presStyleCnt="3" custLinFactNeighborX="306" custLinFactNeighborY="5741">
        <dgm:presLayoutVars>
          <dgm:bulletEnabled val="1"/>
        </dgm:presLayoutVars>
      </dgm:prSet>
      <dgm:spPr/>
    </dgm:pt>
    <dgm:pt modelId="{DC81FFCA-DDD7-43AA-B8F3-96BFD2768021}" type="pres">
      <dgm:prSet presAssocID="{54EC4063-09C9-45B0-8958-BFEEF7EF1BAD}" presName="accent_2" presStyleCnt="0"/>
      <dgm:spPr/>
    </dgm:pt>
    <dgm:pt modelId="{BBA304D0-B4E2-4672-A0F6-AC5B18470C05}" type="pres">
      <dgm:prSet presAssocID="{54EC4063-09C9-45B0-8958-BFEEF7EF1BAD}" presName="accentRepeatNode" presStyleLbl="solidFgAcc1" presStyleIdx="1" presStyleCnt="3"/>
      <dgm:spPr/>
    </dgm:pt>
    <dgm:pt modelId="{019E6716-42E3-4862-9010-6E0C0033A0B5}" type="pres">
      <dgm:prSet presAssocID="{77425F72-D2ED-4E11-A8E0-72444E6DE4E5}" presName="text_3" presStyleLbl="node1" presStyleIdx="2" presStyleCnt="3" custLinFactNeighborX="-243" custLinFactNeighborY="1717">
        <dgm:presLayoutVars>
          <dgm:bulletEnabled val="1"/>
        </dgm:presLayoutVars>
      </dgm:prSet>
      <dgm:spPr/>
    </dgm:pt>
    <dgm:pt modelId="{D47A782B-E949-40F1-AB60-0D86237EB462}" type="pres">
      <dgm:prSet presAssocID="{77425F72-D2ED-4E11-A8E0-72444E6DE4E5}" presName="accent_3" presStyleCnt="0"/>
      <dgm:spPr/>
    </dgm:pt>
    <dgm:pt modelId="{034FCE94-B4C0-449C-9401-B7848ECD43BA}" type="pres">
      <dgm:prSet presAssocID="{77425F72-D2ED-4E11-A8E0-72444E6DE4E5}" presName="accentRepeatNode" presStyleLbl="solidFgAcc1" presStyleIdx="2" presStyleCnt="3" custLinFactNeighborX="-1655" custLinFactNeighborY="-8172"/>
      <dgm:spPr/>
    </dgm:pt>
  </dgm:ptLst>
  <dgm:cxnLst>
    <dgm:cxn modelId="{4EBF0607-4442-4B50-9102-42B9E9BAB9DE}" srcId="{1AC4708B-A3BF-4516-9CA3-15ADE64AC372}" destId="{54EC4063-09C9-45B0-8958-BFEEF7EF1BAD}" srcOrd="1" destOrd="0" parTransId="{D15456D3-EC50-4D31-9E7D-4997B15F150B}" sibTransId="{1C73E32A-AAB8-46C4-862A-E562670FB3B9}"/>
    <dgm:cxn modelId="{B6FD871D-AAAF-466D-AB22-19B80D22F5D9}" type="presOf" srcId="{77425F72-D2ED-4E11-A8E0-72444E6DE4E5}" destId="{019E6716-42E3-4862-9010-6E0C0033A0B5}" srcOrd="0" destOrd="0" presId="urn:microsoft.com/office/officeart/2008/layout/VerticalCurvedList"/>
    <dgm:cxn modelId="{23FA5A26-DEA9-4A3C-A91E-AD4C1AF78A57}" srcId="{1AC4708B-A3BF-4516-9CA3-15ADE64AC372}" destId="{C1129EDB-3DC7-4DCC-8308-83BE939B9147}" srcOrd="0" destOrd="0" parTransId="{E58CD087-90F0-459A-9601-A4DE9B978538}" sibTransId="{911ABD9B-AA2A-4662-8C85-E5B0A0D831F1}"/>
    <dgm:cxn modelId="{804F3734-746F-4BA0-BC7E-1A0A33A3631B}" type="presOf" srcId="{C1129EDB-3DC7-4DCC-8308-83BE939B9147}" destId="{DD9C9D68-8601-4BCC-9218-44CE623ED261}" srcOrd="0" destOrd="0" presId="urn:microsoft.com/office/officeart/2008/layout/VerticalCurvedList"/>
    <dgm:cxn modelId="{A82D673D-ADE0-4C01-B94D-F1AC8EED6C86}" type="presOf" srcId="{54EC4063-09C9-45B0-8958-BFEEF7EF1BAD}" destId="{DCAEA31F-462E-4CBF-9277-929E72ACB15A}" srcOrd="0" destOrd="0" presId="urn:microsoft.com/office/officeart/2008/layout/VerticalCurvedList"/>
    <dgm:cxn modelId="{87F54A6C-BD92-4AB4-BF6C-BE6A4F98C0F0}" type="presOf" srcId="{911ABD9B-AA2A-4662-8C85-E5B0A0D831F1}" destId="{2D99659A-7591-422E-A5B6-25F1AF0815B2}" srcOrd="0" destOrd="0" presId="urn:microsoft.com/office/officeart/2008/layout/VerticalCurvedList"/>
    <dgm:cxn modelId="{4887B298-6639-4827-A0DA-77488816714B}" srcId="{1AC4708B-A3BF-4516-9CA3-15ADE64AC372}" destId="{77425F72-D2ED-4E11-A8E0-72444E6DE4E5}" srcOrd="2" destOrd="0" parTransId="{00931ECF-E40D-4F35-A5D8-7B9765B968CD}" sibTransId="{0AB5CDFB-ABDE-430D-AD3C-5E82B8769F3D}"/>
    <dgm:cxn modelId="{B8011AE3-1076-45FF-A269-61DA8718F053}" type="presOf" srcId="{1AC4708B-A3BF-4516-9CA3-15ADE64AC372}" destId="{927324E6-713C-455E-8B15-C17A00BAD177}" srcOrd="0" destOrd="0" presId="urn:microsoft.com/office/officeart/2008/layout/VerticalCurvedList"/>
    <dgm:cxn modelId="{B564257B-A562-415A-BFBA-6999C8015F1E}" type="presParOf" srcId="{927324E6-713C-455E-8B15-C17A00BAD177}" destId="{EF198F6E-7A7C-4695-B90F-88355919B077}" srcOrd="0" destOrd="0" presId="urn:microsoft.com/office/officeart/2008/layout/VerticalCurvedList"/>
    <dgm:cxn modelId="{28DE0243-5483-4CA2-8804-5905F3677005}" type="presParOf" srcId="{EF198F6E-7A7C-4695-B90F-88355919B077}" destId="{C335C22D-CB8D-400F-9F6A-226DA4F6954E}" srcOrd="0" destOrd="0" presId="urn:microsoft.com/office/officeart/2008/layout/VerticalCurvedList"/>
    <dgm:cxn modelId="{957C9D75-CE2E-4908-9F87-B7323CB420B8}" type="presParOf" srcId="{C335C22D-CB8D-400F-9F6A-226DA4F6954E}" destId="{752EBCAE-93A0-4D26-9E33-DE61C8A96611}" srcOrd="0" destOrd="0" presId="urn:microsoft.com/office/officeart/2008/layout/VerticalCurvedList"/>
    <dgm:cxn modelId="{7AA68EC5-A4D9-4B1C-8003-E0C4B9468A6D}" type="presParOf" srcId="{C335C22D-CB8D-400F-9F6A-226DA4F6954E}" destId="{2D99659A-7591-422E-A5B6-25F1AF0815B2}" srcOrd="1" destOrd="0" presId="urn:microsoft.com/office/officeart/2008/layout/VerticalCurvedList"/>
    <dgm:cxn modelId="{0F638F69-9D40-4BB5-96FE-E35E52A19B62}" type="presParOf" srcId="{C335C22D-CB8D-400F-9F6A-226DA4F6954E}" destId="{44D71A74-C1F3-40D5-AA38-547F196BAF83}" srcOrd="2" destOrd="0" presId="urn:microsoft.com/office/officeart/2008/layout/VerticalCurvedList"/>
    <dgm:cxn modelId="{D4EDC97D-4EF8-4BB8-9E9F-BDF250F52D9F}" type="presParOf" srcId="{C335C22D-CB8D-400F-9F6A-226DA4F6954E}" destId="{D18ECBE1-1131-40B2-B0DE-0FFC84961823}" srcOrd="3" destOrd="0" presId="urn:microsoft.com/office/officeart/2008/layout/VerticalCurvedList"/>
    <dgm:cxn modelId="{D945DA14-3E91-410C-B90B-08881C8F769E}" type="presParOf" srcId="{EF198F6E-7A7C-4695-B90F-88355919B077}" destId="{DD9C9D68-8601-4BCC-9218-44CE623ED261}" srcOrd="1" destOrd="0" presId="urn:microsoft.com/office/officeart/2008/layout/VerticalCurvedList"/>
    <dgm:cxn modelId="{4B35610D-1FDC-4314-B2E7-CDF86D2C6DC0}" type="presParOf" srcId="{EF198F6E-7A7C-4695-B90F-88355919B077}" destId="{5EAD5A23-F1B6-4E93-87EE-9B9B28DA1605}" srcOrd="2" destOrd="0" presId="urn:microsoft.com/office/officeart/2008/layout/VerticalCurvedList"/>
    <dgm:cxn modelId="{90529E24-5CBC-42F4-B217-77BED4E6EBB7}" type="presParOf" srcId="{5EAD5A23-F1B6-4E93-87EE-9B9B28DA1605}" destId="{725CCAFA-486D-4ED9-8F49-C3FD4B4110B0}" srcOrd="0" destOrd="0" presId="urn:microsoft.com/office/officeart/2008/layout/VerticalCurvedList"/>
    <dgm:cxn modelId="{A97EDD04-F298-4B37-A653-4D959A3A775F}" type="presParOf" srcId="{EF198F6E-7A7C-4695-B90F-88355919B077}" destId="{DCAEA31F-462E-4CBF-9277-929E72ACB15A}" srcOrd="3" destOrd="0" presId="urn:microsoft.com/office/officeart/2008/layout/VerticalCurvedList"/>
    <dgm:cxn modelId="{B62D58E6-DA49-43AA-91DE-0891917B8B27}" type="presParOf" srcId="{EF198F6E-7A7C-4695-B90F-88355919B077}" destId="{DC81FFCA-DDD7-43AA-B8F3-96BFD2768021}" srcOrd="4" destOrd="0" presId="urn:microsoft.com/office/officeart/2008/layout/VerticalCurvedList"/>
    <dgm:cxn modelId="{1C958AB3-4A4E-426D-AC91-CD65CEED82A3}" type="presParOf" srcId="{DC81FFCA-DDD7-43AA-B8F3-96BFD2768021}" destId="{BBA304D0-B4E2-4672-A0F6-AC5B18470C05}" srcOrd="0" destOrd="0" presId="urn:microsoft.com/office/officeart/2008/layout/VerticalCurvedList"/>
    <dgm:cxn modelId="{CB35F98E-3530-4319-B897-9B67EFA45929}" type="presParOf" srcId="{EF198F6E-7A7C-4695-B90F-88355919B077}" destId="{019E6716-42E3-4862-9010-6E0C0033A0B5}" srcOrd="5" destOrd="0" presId="urn:microsoft.com/office/officeart/2008/layout/VerticalCurvedList"/>
    <dgm:cxn modelId="{CBF4B650-86CE-4570-91D6-D289844BB157}" type="presParOf" srcId="{EF198F6E-7A7C-4695-B90F-88355919B077}" destId="{D47A782B-E949-40F1-AB60-0D86237EB462}" srcOrd="6" destOrd="0" presId="urn:microsoft.com/office/officeart/2008/layout/VerticalCurvedList"/>
    <dgm:cxn modelId="{1146CB45-DA83-46A5-B1CD-392E4C7D7CBF}" type="presParOf" srcId="{D47A782B-E949-40F1-AB60-0D86237EB462}" destId="{034FCE94-B4C0-449C-9401-B7848ECD43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4708B-A3BF-4516-9CA3-15ADE64AC3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1129EDB-3DC7-4DCC-8308-83BE939B9147}">
      <dgm:prSet phldrT="[テキスト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rPr>
            <a:t>Japanese Career Design</a:t>
          </a:r>
          <a:r>
            <a:rPr lang="en-US" altLang="ja-JP" sz="2000" b="1" dirty="0">
              <a:latin typeface="Arial" panose="020B0604020202020204" pitchFamily="34" charset="0"/>
              <a:cs typeface="Arial" panose="020B0604020202020204" pitchFamily="34" charset="0"/>
            </a:rPr>
            <a:t> (2 credits)</a:t>
          </a:r>
        </a:p>
        <a:p>
          <a:r>
            <a:rPr kumimoji="1"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https://www.jlcse.t.u-tokyo.ac.jp/en/</a:t>
          </a:r>
          <a:r>
            <a:rPr kumimoji="1"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1" lang="ja-JP" alt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CD087-90F0-459A-9601-A4DE9B978538}" type="parTrans" cxnId="{23FA5A26-DEA9-4A3C-A91E-AD4C1AF78A57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ABD9B-AA2A-4662-8C85-E5B0A0D831F1}" type="sibTrans" cxnId="{23FA5A26-DEA9-4A3C-A91E-AD4C1AF78A57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C4063-09C9-45B0-8958-BFEEF7EF1BAD}">
      <dgm:prSet phldrT="[テキスト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rPr>
            <a:t>Japanese Career Bridge (2 credits)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Summer and Winter,  </a:t>
          </a:r>
          <a:r>
            <a:rPr lang="en-US" altLang="ja-JP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Intensive Course/Career (0.5  credit)</a:t>
          </a:r>
        </a:p>
      </dgm:t>
    </dgm:pt>
    <dgm:pt modelId="{D15456D3-EC50-4D31-9E7D-4997B15F150B}" type="parTrans" cxnId="{4EBF0607-4442-4B50-9102-42B9E9BAB9DE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3E32A-AAB8-46C4-862A-E562670FB3B9}" type="sibTrans" cxnId="{4EBF0607-4442-4B50-9102-42B9E9BAB9DE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25F72-D2ED-4E11-A8E0-72444E6DE4E5}">
      <dgm:prSet phldrT="[テキスト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On-demand Video Streaming/Career (0.5 credit) </a:t>
          </a:r>
        </a:p>
        <a:p>
          <a:r>
            <a: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https://www.cdip.t.u-tokyo.ac.jp</a:t>
          </a:r>
          <a:r>
            <a: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1" lang="ja-JP" alt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31ECF-E40D-4F35-A5D8-7B9765B968CD}" type="parTrans" cxnId="{4887B298-6639-4827-A0DA-77488816714B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5CDFB-ABDE-430D-AD3C-5E82B8769F3D}" type="sibTrans" cxnId="{4887B298-6639-4827-A0DA-77488816714B}">
      <dgm:prSet/>
      <dgm:spPr/>
      <dgm:t>
        <a:bodyPr/>
        <a:lstStyle/>
        <a:p>
          <a:endParaRPr kumimoji="1" lang="ja-JP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324E6-713C-455E-8B15-C17A00BAD177}" type="pres">
      <dgm:prSet presAssocID="{1AC4708B-A3BF-4516-9CA3-15ADE64AC372}" presName="Name0" presStyleCnt="0">
        <dgm:presLayoutVars>
          <dgm:chMax val="7"/>
          <dgm:chPref val="7"/>
          <dgm:dir/>
        </dgm:presLayoutVars>
      </dgm:prSet>
      <dgm:spPr/>
    </dgm:pt>
    <dgm:pt modelId="{EF198F6E-7A7C-4695-B90F-88355919B077}" type="pres">
      <dgm:prSet presAssocID="{1AC4708B-A3BF-4516-9CA3-15ADE64AC372}" presName="Name1" presStyleCnt="0"/>
      <dgm:spPr/>
    </dgm:pt>
    <dgm:pt modelId="{C335C22D-CB8D-400F-9F6A-226DA4F6954E}" type="pres">
      <dgm:prSet presAssocID="{1AC4708B-A3BF-4516-9CA3-15ADE64AC372}" presName="cycle" presStyleCnt="0"/>
      <dgm:spPr/>
    </dgm:pt>
    <dgm:pt modelId="{752EBCAE-93A0-4D26-9E33-DE61C8A96611}" type="pres">
      <dgm:prSet presAssocID="{1AC4708B-A3BF-4516-9CA3-15ADE64AC372}" presName="srcNode" presStyleLbl="node1" presStyleIdx="0" presStyleCnt="3"/>
      <dgm:spPr/>
    </dgm:pt>
    <dgm:pt modelId="{2D99659A-7591-422E-A5B6-25F1AF0815B2}" type="pres">
      <dgm:prSet presAssocID="{1AC4708B-A3BF-4516-9CA3-15ADE64AC372}" presName="conn" presStyleLbl="parChTrans1D2" presStyleIdx="0" presStyleCnt="1" custScaleX="96700" custScaleY="106433" custLinFactNeighborX="-101" custLinFactNeighborY="2004"/>
      <dgm:spPr/>
    </dgm:pt>
    <dgm:pt modelId="{44D71A74-C1F3-40D5-AA38-547F196BAF83}" type="pres">
      <dgm:prSet presAssocID="{1AC4708B-A3BF-4516-9CA3-15ADE64AC372}" presName="extraNode" presStyleLbl="node1" presStyleIdx="0" presStyleCnt="3"/>
      <dgm:spPr/>
    </dgm:pt>
    <dgm:pt modelId="{D18ECBE1-1131-40B2-B0DE-0FFC84961823}" type="pres">
      <dgm:prSet presAssocID="{1AC4708B-A3BF-4516-9CA3-15ADE64AC372}" presName="dstNode" presStyleLbl="node1" presStyleIdx="0" presStyleCnt="3"/>
      <dgm:spPr/>
    </dgm:pt>
    <dgm:pt modelId="{DD9C9D68-8601-4BCC-9218-44CE623ED261}" type="pres">
      <dgm:prSet presAssocID="{C1129EDB-3DC7-4DCC-8308-83BE939B9147}" presName="text_1" presStyleLbl="node1" presStyleIdx="0" presStyleCnt="3" custLinFactNeighborX="263" custLinFactNeighborY="11834">
        <dgm:presLayoutVars>
          <dgm:bulletEnabled val="1"/>
        </dgm:presLayoutVars>
      </dgm:prSet>
      <dgm:spPr/>
    </dgm:pt>
    <dgm:pt modelId="{5EAD5A23-F1B6-4E93-87EE-9B9B28DA1605}" type="pres">
      <dgm:prSet presAssocID="{C1129EDB-3DC7-4DCC-8308-83BE939B9147}" presName="accent_1" presStyleCnt="0"/>
      <dgm:spPr/>
    </dgm:pt>
    <dgm:pt modelId="{725CCAFA-486D-4ED9-8F49-C3FD4B4110B0}" type="pres">
      <dgm:prSet presAssocID="{C1129EDB-3DC7-4DCC-8308-83BE939B9147}" presName="accentRepeatNode" presStyleLbl="solidFgAcc1" presStyleIdx="0" presStyleCnt="3" custLinFactNeighborX="-2416" custLinFactNeighborY="8970"/>
      <dgm:spPr/>
    </dgm:pt>
    <dgm:pt modelId="{DCAEA31F-462E-4CBF-9277-929E72ACB15A}" type="pres">
      <dgm:prSet presAssocID="{54EC4063-09C9-45B0-8958-BFEEF7EF1BAD}" presName="text_2" presStyleLbl="node1" presStyleIdx="1" presStyleCnt="3" custLinFactNeighborX="582" custLinFactNeighborY="20239">
        <dgm:presLayoutVars>
          <dgm:bulletEnabled val="1"/>
        </dgm:presLayoutVars>
      </dgm:prSet>
      <dgm:spPr/>
    </dgm:pt>
    <dgm:pt modelId="{DC81FFCA-DDD7-43AA-B8F3-96BFD2768021}" type="pres">
      <dgm:prSet presAssocID="{54EC4063-09C9-45B0-8958-BFEEF7EF1BAD}" presName="accent_2" presStyleCnt="0"/>
      <dgm:spPr/>
    </dgm:pt>
    <dgm:pt modelId="{BBA304D0-B4E2-4672-A0F6-AC5B18470C05}" type="pres">
      <dgm:prSet presAssocID="{54EC4063-09C9-45B0-8958-BFEEF7EF1BAD}" presName="accentRepeatNode" presStyleLbl="solidFgAcc1" presStyleIdx="1" presStyleCnt="3" custLinFactNeighborX="-2360" custLinFactNeighborY="15465"/>
      <dgm:spPr/>
    </dgm:pt>
    <dgm:pt modelId="{019E6716-42E3-4862-9010-6E0C0033A0B5}" type="pres">
      <dgm:prSet presAssocID="{77425F72-D2ED-4E11-A8E0-72444E6DE4E5}" presName="text_3" presStyleLbl="node1" presStyleIdx="2" presStyleCnt="3" custLinFactNeighborX="579" custLinFactNeighborY="32616">
        <dgm:presLayoutVars>
          <dgm:bulletEnabled val="1"/>
        </dgm:presLayoutVars>
      </dgm:prSet>
      <dgm:spPr/>
    </dgm:pt>
    <dgm:pt modelId="{D47A782B-E949-40F1-AB60-0D86237EB462}" type="pres">
      <dgm:prSet presAssocID="{77425F72-D2ED-4E11-A8E0-72444E6DE4E5}" presName="accent_3" presStyleCnt="0"/>
      <dgm:spPr/>
    </dgm:pt>
    <dgm:pt modelId="{034FCE94-B4C0-449C-9401-B7848ECD43BA}" type="pres">
      <dgm:prSet presAssocID="{77425F72-D2ED-4E11-A8E0-72444E6DE4E5}" presName="accentRepeatNode" presStyleLbl="solidFgAcc1" presStyleIdx="2" presStyleCnt="3" custLinFactNeighborX="-6154" custLinFactNeighborY="25653"/>
      <dgm:spPr/>
    </dgm:pt>
  </dgm:ptLst>
  <dgm:cxnLst>
    <dgm:cxn modelId="{4EBF0607-4442-4B50-9102-42B9E9BAB9DE}" srcId="{1AC4708B-A3BF-4516-9CA3-15ADE64AC372}" destId="{54EC4063-09C9-45B0-8958-BFEEF7EF1BAD}" srcOrd="1" destOrd="0" parTransId="{D15456D3-EC50-4D31-9E7D-4997B15F150B}" sibTransId="{1C73E32A-AAB8-46C4-862A-E562670FB3B9}"/>
    <dgm:cxn modelId="{B6FD871D-AAAF-466D-AB22-19B80D22F5D9}" type="presOf" srcId="{77425F72-D2ED-4E11-A8E0-72444E6DE4E5}" destId="{019E6716-42E3-4862-9010-6E0C0033A0B5}" srcOrd="0" destOrd="0" presId="urn:microsoft.com/office/officeart/2008/layout/VerticalCurvedList"/>
    <dgm:cxn modelId="{23FA5A26-DEA9-4A3C-A91E-AD4C1AF78A57}" srcId="{1AC4708B-A3BF-4516-9CA3-15ADE64AC372}" destId="{C1129EDB-3DC7-4DCC-8308-83BE939B9147}" srcOrd="0" destOrd="0" parTransId="{E58CD087-90F0-459A-9601-A4DE9B978538}" sibTransId="{911ABD9B-AA2A-4662-8C85-E5B0A0D831F1}"/>
    <dgm:cxn modelId="{804F3734-746F-4BA0-BC7E-1A0A33A3631B}" type="presOf" srcId="{C1129EDB-3DC7-4DCC-8308-83BE939B9147}" destId="{DD9C9D68-8601-4BCC-9218-44CE623ED261}" srcOrd="0" destOrd="0" presId="urn:microsoft.com/office/officeart/2008/layout/VerticalCurvedList"/>
    <dgm:cxn modelId="{A82D673D-ADE0-4C01-B94D-F1AC8EED6C86}" type="presOf" srcId="{54EC4063-09C9-45B0-8958-BFEEF7EF1BAD}" destId="{DCAEA31F-462E-4CBF-9277-929E72ACB15A}" srcOrd="0" destOrd="0" presId="urn:microsoft.com/office/officeart/2008/layout/VerticalCurvedList"/>
    <dgm:cxn modelId="{87F54A6C-BD92-4AB4-BF6C-BE6A4F98C0F0}" type="presOf" srcId="{911ABD9B-AA2A-4662-8C85-E5B0A0D831F1}" destId="{2D99659A-7591-422E-A5B6-25F1AF0815B2}" srcOrd="0" destOrd="0" presId="urn:microsoft.com/office/officeart/2008/layout/VerticalCurvedList"/>
    <dgm:cxn modelId="{4887B298-6639-4827-A0DA-77488816714B}" srcId="{1AC4708B-A3BF-4516-9CA3-15ADE64AC372}" destId="{77425F72-D2ED-4E11-A8E0-72444E6DE4E5}" srcOrd="2" destOrd="0" parTransId="{00931ECF-E40D-4F35-A5D8-7B9765B968CD}" sibTransId="{0AB5CDFB-ABDE-430D-AD3C-5E82B8769F3D}"/>
    <dgm:cxn modelId="{B8011AE3-1076-45FF-A269-61DA8718F053}" type="presOf" srcId="{1AC4708B-A3BF-4516-9CA3-15ADE64AC372}" destId="{927324E6-713C-455E-8B15-C17A00BAD177}" srcOrd="0" destOrd="0" presId="urn:microsoft.com/office/officeart/2008/layout/VerticalCurvedList"/>
    <dgm:cxn modelId="{B564257B-A562-415A-BFBA-6999C8015F1E}" type="presParOf" srcId="{927324E6-713C-455E-8B15-C17A00BAD177}" destId="{EF198F6E-7A7C-4695-B90F-88355919B077}" srcOrd="0" destOrd="0" presId="urn:microsoft.com/office/officeart/2008/layout/VerticalCurvedList"/>
    <dgm:cxn modelId="{28DE0243-5483-4CA2-8804-5905F3677005}" type="presParOf" srcId="{EF198F6E-7A7C-4695-B90F-88355919B077}" destId="{C335C22D-CB8D-400F-9F6A-226DA4F6954E}" srcOrd="0" destOrd="0" presId="urn:microsoft.com/office/officeart/2008/layout/VerticalCurvedList"/>
    <dgm:cxn modelId="{957C9D75-CE2E-4908-9F87-B7323CB420B8}" type="presParOf" srcId="{C335C22D-CB8D-400F-9F6A-226DA4F6954E}" destId="{752EBCAE-93A0-4D26-9E33-DE61C8A96611}" srcOrd="0" destOrd="0" presId="urn:microsoft.com/office/officeart/2008/layout/VerticalCurvedList"/>
    <dgm:cxn modelId="{7AA68EC5-A4D9-4B1C-8003-E0C4B9468A6D}" type="presParOf" srcId="{C335C22D-CB8D-400F-9F6A-226DA4F6954E}" destId="{2D99659A-7591-422E-A5B6-25F1AF0815B2}" srcOrd="1" destOrd="0" presId="urn:microsoft.com/office/officeart/2008/layout/VerticalCurvedList"/>
    <dgm:cxn modelId="{0F638F69-9D40-4BB5-96FE-E35E52A19B62}" type="presParOf" srcId="{C335C22D-CB8D-400F-9F6A-226DA4F6954E}" destId="{44D71A74-C1F3-40D5-AA38-547F196BAF83}" srcOrd="2" destOrd="0" presId="urn:microsoft.com/office/officeart/2008/layout/VerticalCurvedList"/>
    <dgm:cxn modelId="{D4EDC97D-4EF8-4BB8-9E9F-BDF250F52D9F}" type="presParOf" srcId="{C335C22D-CB8D-400F-9F6A-226DA4F6954E}" destId="{D18ECBE1-1131-40B2-B0DE-0FFC84961823}" srcOrd="3" destOrd="0" presId="urn:microsoft.com/office/officeart/2008/layout/VerticalCurvedList"/>
    <dgm:cxn modelId="{D945DA14-3E91-410C-B90B-08881C8F769E}" type="presParOf" srcId="{EF198F6E-7A7C-4695-B90F-88355919B077}" destId="{DD9C9D68-8601-4BCC-9218-44CE623ED261}" srcOrd="1" destOrd="0" presId="urn:microsoft.com/office/officeart/2008/layout/VerticalCurvedList"/>
    <dgm:cxn modelId="{4B35610D-1FDC-4314-B2E7-CDF86D2C6DC0}" type="presParOf" srcId="{EF198F6E-7A7C-4695-B90F-88355919B077}" destId="{5EAD5A23-F1B6-4E93-87EE-9B9B28DA1605}" srcOrd="2" destOrd="0" presId="urn:microsoft.com/office/officeart/2008/layout/VerticalCurvedList"/>
    <dgm:cxn modelId="{90529E24-5CBC-42F4-B217-77BED4E6EBB7}" type="presParOf" srcId="{5EAD5A23-F1B6-4E93-87EE-9B9B28DA1605}" destId="{725CCAFA-486D-4ED9-8F49-C3FD4B4110B0}" srcOrd="0" destOrd="0" presId="urn:microsoft.com/office/officeart/2008/layout/VerticalCurvedList"/>
    <dgm:cxn modelId="{A97EDD04-F298-4B37-A653-4D959A3A775F}" type="presParOf" srcId="{EF198F6E-7A7C-4695-B90F-88355919B077}" destId="{DCAEA31F-462E-4CBF-9277-929E72ACB15A}" srcOrd="3" destOrd="0" presId="urn:microsoft.com/office/officeart/2008/layout/VerticalCurvedList"/>
    <dgm:cxn modelId="{B62D58E6-DA49-43AA-91DE-0891917B8B27}" type="presParOf" srcId="{EF198F6E-7A7C-4695-B90F-88355919B077}" destId="{DC81FFCA-DDD7-43AA-B8F3-96BFD2768021}" srcOrd="4" destOrd="0" presId="urn:microsoft.com/office/officeart/2008/layout/VerticalCurvedList"/>
    <dgm:cxn modelId="{1C958AB3-4A4E-426D-AC91-CD65CEED82A3}" type="presParOf" srcId="{DC81FFCA-DDD7-43AA-B8F3-96BFD2768021}" destId="{BBA304D0-B4E2-4672-A0F6-AC5B18470C05}" srcOrd="0" destOrd="0" presId="urn:microsoft.com/office/officeart/2008/layout/VerticalCurvedList"/>
    <dgm:cxn modelId="{CB35F98E-3530-4319-B897-9B67EFA45929}" type="presParOf" srcId="{EF198F6E-7A7C-4695-B90F-88355919B077}" destId="{019E6716-42E3-4862-9010-6E0C0033A0B5}" srcOrd="5" destOrd="0" presId="urn:microsoft.com/office/officeart/2008/layout/VerticalCurvedList"/>
    <dgm:cxn modelId="{CBF4B650-86CE-4570-91D6-D289844BB157}" type="presParOf" srcId="{EF198F6E-7A7C-4695-B90F-88355919B077}" destId="{D47A782B-E949-40F1-AB60-0D86237EB462}" srcOrd="6" destOrd="0" presId="urn:microsoft.com/office/officeart/2008/layout/VerticalCurvedList"/>
    <dgm:cxn modelId="{1146CB45-DA83-46A5-B1CD-392E4C7D7CBF}" type="presParOf" srcId="{D47A782B-E949-40F1-AB60-0D86237EB462}" destId="{034FCE94-B4C0-449C-9401-B7848ECD43B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8FD75-B563-4D7F-8AE4-6A0C98F8FA7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480571A-5CE0-4CB2-890C-34F30C9EBBD3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Culture</a:t>
          </a:r>
          <a:endParaRPr kumimoji="1" lang="ja-JP" altLang="en-US" sz="2000" b="1" dirty="0">
            <a:solidFill>
              <a:schemeClr val="tx1"/>
            </a:solidFill>
          </a:endParaRPr>
        </a:p>
      </dgm:t>
    </dgm:pt>
    <dgm:pt modelId="{72ED51B9-49F2-4D6E-A74D-BF8EAA8A3A52}" type="parTrans" cxnId="{9612AB29-3F66-4CDF-B346-A210374CBE63}">
      <dgm:prSet/>
      <dgm:spPr/>
      <dgm:t>
        <a:bodyPr/>
        <a:lstStyle/>
        <a:p>
          <a:endParaRPr kumimoji="1" lang="ja-JP" altLang="en-US"/>
        </a:p>
      </dgm:t>
    </dgm:pt>
    <dgm:pt modelId="{8C0ACB52-9FA7-4D94-9800-3FE6E8B3A057}" type="sibTrans" cxnId="{9612AB29-3F66-4CDF-B346-A210374CBE63}">
      <dgm:prSet/>
      <dgm:spPr/>
      <dgm:t>
        <a:bodyPr/>
        <a:lstStyle/>
        <a:p>
          <a:endParaRPr kumimoji="1" lang="ja-JP" altLang="en-US"/>
        </a:p>
      </dgm:t>
    </dgm:pt>
    <dgm:pt modelId="{9D501157-9CC0-450B-ADF6-A832CABC4C6B}">
      <dgm:prSet phldrT="[テキスト]" custT="1"/>
      <dgm:spPr/>
      <dgm:t>
        <a:bodyPr/>
        <a:lstStyle/>
        <a:p>
          <a:r>
            <a:rPr lang="en-US" sz="1600" i="1" dirty="0"/>
            <a:t>Kimono</a:t>
          </a:r>
          <a:r>
            <a:rPr lang="en-US" sz="1600" dirty="0"/>
            <a:t> and </a:t>
          </a:r>
          <a:r>
            <a:rPr lang="en-US" sz="1600" i="1" dirty="0"/>
            <a:t>yukata</a:t>
          </a:r>
          <a:r>
            <a:rPr lang="en-US" sz="1600" dirty="0"/>
            <a:t> workshops</a:t>
          </a:r>
          <a:endParaRPr kumimoji="1" lang="ja-JP" altLang="en-US" sz="1600" dirty="0"/>
        </a:p>
      </dgm:t>
    </dgm:pt>
    <dgm:pt modelId="{47B01D33-CD9A-42C4-955C-17379446720F}" type="parTrans" cxnId="{5C8DBDB5-595A-4AF3-A7B4-26A00ABA6B73}">
      <dgm:prSet/>
      <dgm:spPr/>
      <dgm:t>
        <a:bodyPr/>
        <a:lstStyle/>
        <a:p>
          <a:endParaRPr kumimoji="1" lang="ja-JP" altLang="en-US"/>
        </a:p>
      </dgm:t>
    </dgm:pt>
    <dgm:pt modelId="{FEDA7DC6-76E6-402A-94DA-7930495CF99D}" type="sibTrans" cxnId="{5C8DBDB5-595A-4AF3-A7B4-26A00ABA6B73}">
      <dgm:prSet/>
      <dgm:spPr/>
      <dgm:t>
        <a:bodyPr/>
        <a:lstStyle/>
        <a:p>
          <a:endParaRPr kumimoji="1" lang="ja-JP" altLang="en-US"/>
        </a:p>
      </dgm:t>
    </dgm:pt>
    <dgm:pt modelId="{A6340D59-E277-49EB-8EFE-CCBCCF5FCC5A}">
      <dgm:prSet phldrT="[テキスト]" custT="1"/>
      <dgm:spPr>
        <a:ln w="76200">
          <a:solidFill>
            <a:srgbClr val="002060"/>
          </a:solidFill>
        </a:ln>
      </dgm:spPr>
      <dgm:t>
        <a:bodyPr/>
        <a:lstStyle/>
        <a:p>
          <a:r>
            <a:rPr kumimoji="1" lang="en-US" altLang="ja-JP" sz="2000" b="1" dirty="0">
              <a:solidFill>
                <a:schemeClr val="bg1"/>
              </a:solidFill>
            </a:rPr>
            <a:t>Japanese</a:t>
          </a:r>
          <a:r>
            <a:rPr kumimoji="1" lang="en-US" altLang="ja-JP" sz="2000" b="1" baseline="0" dirty="0">
              <a:solidFill>
                <a:schemeClr val="bg1"/>
              </a:solidFill>
            </a:rPr>
            <a:t> 32 courses</a:t>
          </a:r>
          <a:endParaRPr kumimoji="1" lang="ja-JP" altLang="en-US" sz="2000" b="1" dirty="0"/>
        </a:p>
      </dgm:t>
    </dgm:pt>
    <dgm:pt modelId="{D8448715-B149-444C-B2EF-F3240A0362BF}" type="parTrans" cxnId="{60F3CC12-2DAC-4C8D-91CD-FCE0A8AB5C0A}">
      <dgm:prSet/>
      <dgm:spPr/>
      <dgm:t>
        <a:bodyPr/>
        <a:lstStyle/>
        <a:p>
          <a:endParaRPr kumimoji="1" lang="ja-JP" altLang="en-US"/>
        </a:p>
      </dgm:t>
    </dgm:pt>
    <dgm:pt modelId="{5998B279-8416-4626-A804-09D24285E784}" type="sibTrans" cxnId="{60F3CC12-2DAC-4C8D-91CD-FCE0A8AB5C0A}">
      <dgm:prSet/>
      <dgm:spPr/>
      <dgm:t>
        <a:bodyPr/>
        <a:lstStyle/>
        <a:p>
          <a:endParaRPr kumimoji="1" lang="ja-JP" altLang="en-US"/>
        </a:p>
      </dgm:t>
    </dgm:pt>
    <dgm:pt modelId="{41F2700F-455F-460E-9137-AF019E31D1B9}">
      <dgm:prSet phldrT="[テキスト]" custT="1"/>
      <dgm:spPr/>
      <dgm:t>
        <a:bodyPr/>
        <a:lstStyle/>
        <a:p>
          <a:r>
            <a:rPr kumimoji="1" lang="en-US" altLang="ja-JP" sz="1800" dirty="0"/>
            <a:t>Beginning 7</a:t>
          </a:r>
          <a:endParaRPr kumimoji="1" lang="ja-JP" altLang="en-US" sz="1800" dirty="0"/>
        </a:p>
      </dgm:t>
    </dgm:pt>
    <dgm:pt modelId="{A8FCB70B-03CB-46C5-8DD3-8DFB40D3CCF9}" type="parTrans" cxnId="{DA4A0C2F-AD5A-4048-9488-0D8EB917B0C2}">
      <dgm:prSet/>
      <dgm:spPr/>
      <dgm:t>
        <a:bodyPr/>
        <a:lstStyle/>
        <a:p>
          <a:endParaRPr kumimoji="1" lang="ja-JP" altLang="en-US"/>
        </a:p>
      </dgm:t>
    </dgm:pt>
    <dgm:pt modelId="{AC53EB18-ACAA-4864-9FFD-7A283879A580}" type="sibTrans" cxnId="{DA4A0C2F-AD5A-4048-9488-0D8EB917B0C2}">
      <dgm:prSet/>
      <dgm:spPr/>
      <dgm:t>
        <a:bodyPr/>
        <a:lstStyle/>
        <a:p>
          <a:endParaRPr kumimoji="1" lang="ja-JP" altLang="en-US"/>
        </a:p>
      </dgm:t>
    </dgm:pt>
    <dgm:pt modelId="{10F3936F-F086-400A-958A-9EE0A1DFEBB3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en-US" sz="1800" b="1" dirty="0" err="1">
              <a:solidFill>
                <a:schemeClr val="accent6">
                  <a:lumMod val="75000"/>
                </a:schemeClr>
              </a:solidFill>
            </a:rPr>
            <a:t>Internatio</a:t>
          </a:r>
          <a:r>
            <a:rPr kumimoji="1" lang="en-US" altLang="en-US" sz="1800" b="1" dirty="0">
              <a:solidFill>
                <a:schemeClr val="accent6">
                  <a:lumMod val="75000"/>
                </a:schemeClr>
              </a:solidFill>
            </a:rPr>
            <a:t>- </a:t>
          </a:r>
          <a:r>
            <a:rPr kumimoji="1" lang="en-US" altLang="en-US" sz="1800" b="1" dirty="0" err="1">
              <a:solidFill>
                <a:schemeClr val="accent6">
                  <a:lumMod val="75000"/>
                </a:schemeClr>
              </a:solidFill>
            </a:rPr>
            <a:t>nalization</a:t>
          </a:r>
          <a:endParaRPr kumimoji="1" lang="ja-JP" altLang="en-US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057197C3-23B6-4CFD-9B9A-B7F2D89820F5}" type="parTrans" cxnId="{3A8C1ADE-CA35-45A4-9F2E-7406FE3128D1}">
      <dgm:prSet/>
      <dgm:spPr/>
      <dgm:t>
        <a:bodyPr/>
        <a:lstStyle/>
        <a:p>
          <a:endParaRPr kumimoji="1" lang="ja-JP" altLang="en-US"/>
        </a:p>
      </dgm:t>
    </dgm:pt>
    <dgm:pt modelId="{10593235-8C26-48CB-AD51-F24F0175564F}" type="sibTrans" cxnId="{3A8C1ADE-CA35-45A4-9F2E-7406FE3128D1}">
      <dgm:prSet/>
      <dgm:spPr/>
      <dgm:t>
        <a:bodyPr/>
        <a:lstStyle/>
        <a:p>
          <a:endParaRPr kumimoji="1" lang="ja-JP" altLang="en-US"/>
        </a:p>
      </dgm:t>
    </dgm:pt>
    <dgm:pt modelId="{B38836EE-60FA-48D2-8BB4-0BDFA50FB79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1600" b="1" i="0" dirty="0" err="1">
              <a:solidFill>
                <a:srgbClr val="C00000"/>
              </a:solidFill>
            </a:rPr>
            <a:t>Internatio-nal</a:t>
          </a:r>
          <a:r>
            <a:rPr kumimoji="1" lang="en-US" altLang="ja-JP" sz="1600" b="1" i="0" dirty="0">
              <a:solidFill>
                <a:srgbClr val="C00000"/>
              </a:solidFill>
            </a:rPr>
            <a:t> exchange</a:t>
          </a:r>
          <a:endParaRPr kumimoji="1" lang="ja-JP" altLang="en-US" sz="1600" b="1" dirty="0">
            <a:solidFill>
              <a:srgbClr val="C00000"/>
            </a:solidFill>
          </a:endParaRPr>
        </a:p>
      </dgm:t>
    </dgm:pt>
    <dgm:pt modelId="{82DE5D20-43E5-48E0-BE28-2B9668789BE9}" type="parTrans" cxnId="{2244B758-D96A-4627-81E3-8ED108F15ADD}">
      <dgm:prSet/>
      <dgm:spPr/>
      <dgm:t>
        <a:bodyPr/>
        <a:lstStyle/>
        <a:p>
          <a:endParaRPr kumimoji="1" lang="ja-JP" altLang="en-US"/>
        </a:p>
      </dgm:t>
    </dgm:pt>
    <dgm:pt modelId="{0DB26B5A-DA4F-4765-A027-48B7C36710F0}" type="sibTrans" cxnId="{2244B758-D96A-4627-81E3-8ED108F15ADD}">
      <dgm:prSet/>
      <dgm:spPr/>
      <dgm:t>
        <a:bodyPr/>
        <a:lstStyle/>
        <a:p>
          <a:endParaRPr kumimoji="1" lang="ja-JP" altLang="en-US"/>
        </a:p>
      </dgm:t>
    </dgm:pt>
    <dgm:pt modelId="{962AD705-0BCB-4A80-9DF8-7820EF5A95AE}">
      <dgm:prSet phldrT="[テキスト]" custT="1"/>
      <dgm:spPr/>
      <dgm:t>
        <a:bodyPr/>
        <a:lstStyle/>
        <a:p>
          <a:r>
            <a:rPr lang="en-US" altLang="ja-JP" sz="1800" b="0" dirty="0">
              <a:solidFill>
                <a:srgbClr val="C00000"/>
              </a:solidFill>
            </a:rPr>
            <a:t>International Lounge</a:t>
          </a:r>
          <a:endParaRPr kumimoji="1" lang="ja-JP" altLang="en-US" sz="1800" b="0" dirty="0">
            <a:solidFill>
              <a:srgbClr val="C00000"/>
            </a:solidFill>
          </a:endParaRPr>
        </a:p>
      </dgm:t>
    </dgm:pt>
    <dgm:pt modelId="{1DDD3EFF-2A11-4652-B7FF-304A53CDCF87}" type="parTrans" cxnId="{BFAADA4D-8064-4945-B3DA-A5A62637A8B1}">
      <dgm:prSet/>
      <dgm:spPr/>
      <dgm:t>
        <a:bodyPr/>
        <a:lstStyle/>
        <a:p>
          <a:endParaRPr kumimoji="1" lang="ja-JP" altLang="en-US"/>
        </a:p>
      </dgm:t>
    </dgm:pt>
    <dgm:pt modelId="{6BF0B95A-F962-4DCF-9176-2A4B0E1146E9}" type="sibTrans" cxnId="{BFAADA4D-8064-4945-B3DA-A5A62637A8B1}">
      <dgm:prSet/>
      <dgm:spPr/>
      <dgm:t>
        <a:bodyPr/>
        <a:lstStyle/>
        <a:p>
          <a:endParaRPr kumimoji="1" lang="ja-JP" altLang="en-US"/>
        </a:p>
      </dgm:t>
    </dgm:pt>
    <dgm:pt modelId="{75E12593-1F94-42D9-B1EA-E8CF0CC020F2}">
      <dgm:prSet phldrT="[テキスト]" custT="1"/>
      <dgm:spPr/>
      <dgm:t>
        <a:bodyPr/>
        <a:lstStyle/>
        <a:p>
          <a:r>
            <a:rPr lang="en-US" sz="1600" dirty="0"/>
            <a:t>Tea ceremony workshop</a:t>
          </a:r>
          <a:endParaRPr kumimoji="1" lang="ja-JP" altLang="en-US" sz="1600" dirty="0"/>
        </a:p>
      </dgm:t>
    </dgm:pt>
    <dgm:pt modelId="{C0D1026A-8E32-42E1-BF20-7C9DD4291186}" type="parTrans" cxnId="{B9470BA0-90CF-4CD4-9139-001EF8B4B0DB}">
      <dgm:prSet/>
      <dgm:spPr/>
      <dgm:t>
        <a:bodyPr/>
        <a:lstStyle/>
        <a:p>
          <a:endParaRPr kumimoji="1" lang="ja-JP" altLang="en-US"/>
        </a:p>
      </dgm:t>
    </dgm:pt>
    <dgm:pt modelId="{29A2AA26-A417-413E-96F9-BA4AEDB6391B}" type="sibTrans" cxnId="{B9470BA0-90CF-4CD4-9139-001EF8B4B0DB}">
      <dgm:prSet/>
      <dgm:spPr/>
      <dgm:t>
        <a:bodyPr/>
        <a:lstStyle/>
        <a:p>
          <a:endParaRPr kumimoji="1" lang="ja-JP" altLang="en-US"/>
        </a:p>
      </dgm:t>
    </dgm:pt>
    <dgm:pt modelId="{68DB3B6D-5838-4F0B-AB9D-DAA7EEAF78CA}">
      <dgm:prSet phldrT="[テキスト]" custT="1"/>
      <dgm:spPr/>
      <dgm:t>
        <a:bodyPr/>
        <a:lstStyle/>
        <a:p>
          <a:r>
            <a:rPr kumimoji="1" lang="en-US" altLang="ja-JP" sz="1600" dirty="0" err="1"/>
            <a:t>etc</a:t>
          </a:r>
          <a:endParaRPr kumimoji="1" lang="ja-JP" altLang="en-US" sz="1600" dirty="0"/>
        </a:p>
      </dgm:t>
    </dgm:pt>
    <dgm:pt modelId="{E48A4DED-21E9-4F30-951D-0ACEB39122EE}" type="parTrans" cxnId="{19405AD7-81BC-44CE-BFFC-725FDA287F1E}">
      <dgm:prSet/>
      <dgm:spPr/>
      <dgm:t>
        <a:bodyPr/>
        <a:lstStyle/>
        <a:p>
          <a:endParaRPr kumimoji="1" lang="ja-JP" altLang="en-US"/>
        </a:p>
      </dgm:t>
    </dgm:pt>
    <dgm:pt modelId="{79E58E99-3FD2-4005-9B2E-B9BC17575671}" type="sibTrans" cxnId="{19405AD7-81BC-44CE-BFFC-725FDA287F1E}">
      <dgm:prSet/>
      <dgm:spPr/>
      <dgm:t>
        <a:bodyPr/>
        <a:lstStyle/>
        <a:p>
          <a:endParaRPr kumimoji="1" lang="ja-JP" altLang="en-US"/>
        </a:p>
      </dgm:t>
    </dgm:pt>
    <dgm:pt modelId="{BCF8BE34-A2C1-449D-849A-F28BFA9DC6A4}">
      <dgm:prSet phldrT="[テキスト]" custT="1"/>
      <dgm:spPr/>
      <dgm:t>
        <a:bodyPr/>
        <a:lstStyle/>
        <a:p>
          <a:r>
            <a:rPr kumimoji="1" lang="en-US" altLang="ja-JP" sz="1800" dirty="0"/>
            <a:t>Intermediate 16</a:t>
          </a:r>
          <a:endParaRPr kumimoji="1" lang="ja-JP" altLang="en-US" sz="1800" dirty="0"/>
        </a:p>
      </dgm:t>
    </dgm:pt>
    <dgm:pt modelId="{323A0D36-0E5F-4BCF-A5FD-AA97089E9C13}" type="parTrans" cxnId="{B98E43A7-AD0D-46B0-95C3-5C88772454D9}">
      <dgm:prSet/>
      <dgm:spPr/>
      <dgm:t>
        <a:bodyPr/>
        <a:lstStyle/>
        <a:p>
          <a:endParaRPr kumimoji="1" lang="ja-JP" altLang="en-US"/>
        </a:p>
      </dgm:t>
    </dgm:pt>
    <dgm:pt modelId="{040ABE6E-1A53-4BAD-A206-3049D50236B1}" type="sibTrans" cxnId="{B98E43A7-AD0D-46B0-95C3-5C88772454D9}">
      <dgm:prSet/>
      <dgm:spPr/>
      <dgm:t>
        <a:bodyPr/>
        <a:lstStyle/>
        <a:p>
          <a:endParaRPr kumimoji="1" lang="ja-JP" altLang="en-US"/>
        </a:p>
      </dgm:t>
    </dgm:pt>
    <dgm:pt modelId="{E425BF2D-D07B-43B3-A1A5-2AC4F1EDD89C}">
      <dgm:prSet phldrT="[テキスト]" custT="1"/>
      <dgm:spPr/>
      <dgm:t>
        <a:bodyPr/>
        <a:lstStyle/>
        <a:p>
          <a:r>
            <a:rPr kumimoji="1" lang="en-US" altLang="ja-JP" sz="1800" dirty="0"/>
            <a:t>Advanced 9</a:t>
          </a:r>
          <a:endParaRPr kumimoji="1" lang="ja-JP" altLang="en-US" sz="1800" dirty="0"/>
        </a:p>
      </dgm:t>
    </dgm:pt>
    <dgm:pt modelId="{5CD86CC4-92D7-45F5-8A7C-B8C229789B52}" type="parTrans" cxnId="{92A0EA0B-DC24-4B48-91FF-72D5DE8F904F}">
      <dgm:prSet/>
      <dgm:spPr/>
      <dgm:t>
        <a:bodyPr/>
        <a:lstStyle/>
        <a:p>
          <a:endParaRPr kumimoji="1" lang="ja-JP" altLang="en-US"/>
        </a:p>
      </dgm:t>
    </dgm:pt>
    <dgm:pt modelId="{96B4553C-E127-423A-A771-637050FD3277}" type="sibTrans" cxnId="{92A0EA0B-DC24-4B48-91FF-72D5DE8F904F}">
      <dgm:prSet/>
      <dgm:spPr/>
      <dgm:t>
        <a:bodyPr/>
        <a:lstStyle/>
        <a:p>
          <a:endParaRPr kumimoji="1" lang="ja-JP" altLang="en-US"/>
        </a:p>
      </dgm:t>
    </dgm:pt>
    <dgm:pt modelId="{3053FC95-3808-402C-A2A3-AD10AA4EFAB2}">
      <dgm:prSet phldrT="[テキスト]" custT="1"/>
      <dgm:spPr/>
      <dgm:t>
        <a:bodyPr/>
        <a:lstStyle/>
        <a:p>
          <a:r>
            <a:rPr lang="en-US" sz="1400" b="0" i="0" dirty="0">
              <a:solidFill>
                <a:schemeClr val="accent6">
                  <a:lumMod val="75000"/>
                </a:schemeClr>
              </a:solidFill>
            </a:rPr>
            <a:t>Promoting internationalization of </a:t>
          </a:r>
          <a:r>
            <a:rPr lang="en-US" sz="1400" b="1" i="0" dirty="0">
              <a:solidFill>
                <a:schemeClr val="accent6">
                  <a:lumMod val="75000"/>
                </a:schemeClr>
              </a:solidFill>
            </a:rPr>
            <a:t>Japanese students</a:t>
          </a:r>
          <a:r>
            <a:rPr lang="en-US" sz="1400" b="0" i="0" dirty="0">
              <a:solidFill>
                <a:schemeClr val="accent6">
                  <a:lumMod val="75000"/>
                </a:schemeClr>
              </a:solidFill>
            </a:rPr>
            <a:t> @partner universities overseas</a:t>
          </a:r>
          <a:endParaRPr kumimoji="1" lang="ja-JP" altLang="en-US" sz="1200" b="0" dirty="0"/>
        </a:p>
      </dgm:t>
    </dgm:pt>
    <dgm:pt modelId="{86C7EE4B-EFC5-4E24-A2E0-49D0205EEBDD}" type="parTrans" cxnId="{99A41FAD-FAB2-43BC-8FD5-A4E05D08A817}">
      <dgm:prSet/>
      <dgm:spPr/>
      <dgm:t>
        <a:bodyPr/>
        <a:lstStyle/>
        <a:p>
          <a:endParaRPr kumimoji="1" lang="ja-JP" altLang="en-US"/>
        </a:p>
      </dgm:t>
    </dgm:pt>
    <dgm:pt modelId="{9323C49D-37F1-46BF-9A33-3E9FEF1543CA}" type="sibTrans" cxnId="{99A41FAD-FAB2-43BC-8FD5-A4E05D08A817}">
      <dgm:prSet/>
      <dgm:spPr/>
      <dgm:t>
        <a:bodyPr/>
        <a:lstStyle/>
        <a:p>
          <a:endParaRPr kumimoji="1" lang="ja-JP" altLang="en-US"/>
        </a:p>
      </dgm:t>
    </dgm:pt>
    <dgm:pt modelId="{FD2E33A8-52E2-4524-A01C-FC68C3DD57EF}">
      <dgm:prSet phldrT="[テキスト]" custT="1"/>
      <dgm:spPr/>
      <dgm:t>
        <a:bodyPr/>
        <a:lstStyle/>
        <a:p>
          <a:r>
            <a:rPr lang="en-US" sz="1800" b="0" i="0" dirty="0">
              <a:solidFill>
                <a:srgbClr val="C00000"/>
              </a:solidFill>
            </a:rPr>
            <a:t>Student Volunteers</a:t>
          </a:r>
          <a:endParaRPr kumimoji="1" lang="ja-JP" altLang="en-US" sz="1800" b="0" dirty="0">
            <a:solidFill>
              <a:srgbClr val="C00000"/>
            </a:solidFill>
          </a:endParaRPr>
        </a:p>
      </dgm:t>
    </dgm:pt>
    <dgm:pt modelId="{2FA6F25A-830E-4CF2-9C81-294BB21D762C}" type="parTrans" cxnId="{BDB8B2CE-EB1E-495B-8B95-282B1291C90B}">
      <dgm:prSet/>
      <dgm:spPr/>
      <dgm:t>
        <a:bodyPr/>
        <a:lstStyle/>
        <a:p>
          <a:endParaRPr kumimoji="1" lang="ja-JP" altLang="en-US"/>
        </a:p>
      </dgm:t>
    </dgm:pt>
    <dgm:pt modelId="{F27897AF-4480-42B8-AA51-5442BC265034}" type="sibTrans" cxnId="{BDB8B2CE-EB1E-495B-8B95-282B1291C90B}">
      <dgm:prSet/>
      <dgm:spPr/>
      <dgm:t>
        <a:bodyPr/>
        <a:lstStyle/>
        <a:p>
          <a:endParaRPr kumimoji="1" lang="ja-JP" altLang="en-US"/>
        </a:p>
      </dgm:t>
    </dgm:pt>
    <dgm:pt modelId="{F7737ECE-240F-4EE4-BA39-E6124310ACDA}" type="pres">
      <dgm:prSet presAssocID="{F978FD75-B563-4D7F-8AE4-6A0C98F8FA7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F41AA67-941A-4C49-A937-8B0E74A5123D}" type="pres">
      <dgm:prSet presAssocID="{F978FD75-B563-4D7F-8AE4-6A0C98F8FA7C}" presName="children" presStyleCnt="0"/>
      <dgm:spPr/>
    </dgm:pt>
    <dgm:pt modelId="{4979D19E-D178-483F-A280-C332892342DC}" type="pres">
      <dgm:prSet presAssocID="{F978FD75-B563-4D7F-8AE4-6A0C98F8FA7C}" presName="child1group" presStyleCnt="0"/>
      <dgm:spPr/>
    </dgm:pt>
    <dgm:pt modelId="{EE0D09D0-5FB4-448B-B766-74C6FC9C7E2C}" type="pres">
      <dgm:prSet presAssocID="{F978FD75-B563-4D7F-8AE4-6A0C98F8FA7C}" presName="child1" presStyleLbl="bgAcc1" presStyleIdx="0" presStyleCnt="4" custScaleX="129271" custScaleY="110451" custLinFactNeighborY="4073"/>
      <dgm:spPr/>
    </dgm:pt>
    <dgm:pt modelId="{FD2C4BF2-E46E-4A8E-AEA6-E310478C9226}" type="pres">
      <dgm:prSet presAssocID="{F978FD75-B563-4D7F-8AE4-6A0C98F8FA7C}" presName="child1Text" presStyleLbl="bgAcc1" presStyleIdx="0" presStyleCnt="4">
        <dgm:presLayoutVars>
          <dgm:bulletEnabled val="1"/>
        </dgm:presLayoutVars>
      </dgm:prSet>
      <dgm:spPr/>
    </dgm:pt>
    <dgm:pt modelId="{561A1EFA-7B84-44D9-9A23-CE4638AAE9C5}" type="pres">
      <dgm:prSet presAssocID="{F978FD75-B563-4D7F-8AE4-6A0C98F8FA7C}" presName="child2group" presStyleCnt="0"/>
      <dgm:spPr/>
    </dgm:pt>
    <dgm:pt modelId="{54DE9A20-A288-41E4-A456-9FB8F11A66B9}" type="pres">
      <dgm:prSet presAssocID="{F978FD75-B563-4D7F-8AE4-6A0C98F8FA7C}" presName="child2" presStyleLbl="bgAcc1" presStyleIdx="1" presStyleCnt="4" custScaleX="132149" custScaleY="108626" custLinFactNeighborX="16548" custLinFactNeighborY="6970"/>
      <dgm:spPr/>
    </dgm:pt>
    <dgm:pt modelId="{225252A1-2D9C-4272-8B4F-71D3CE9658B9}" type="pres">
      <dgm:prSet presAssocID="{F978FD75-B563-4D7F-8AE4-6A0C98F8FA7C}" presName="child2Text" presStyleLbl="bgAcc1" presStyleIdx="1" presStyleCnt="4">
        <dgm:presLayoutVars>
          <dgm:bulletEnabled val="1"/>
        </dgm:presLayoutVars>
      </dgm:prSet>
      <dgm:spPr/>
    </dgm:pt>
    <dgm:pt modelId="{8A8F3AD3-A581-4BB3-BBF8-0075495CC350}" type="pres">
      <dgm:prSet presAssocID="{F978FD75-B563-4D7F-8AE4-6A0C98F8FA7C}" presName="child3group" presStyleCnt="0"/>
      <dgm:spPr/>
    </dgm:pt>
    <dgm:pt modelId="{9FC37F5A-6EE2-4800-B573-27E754C32E7A}" type="pres">
      <dgm:prSet presAssocID="{F978FD75-B563-4D7F-8AE4-6A0C98F8FA7C}" presName="child3" presStyleLbl="bgAcc1" presStyleIdx="2" presStyleCnt="4" custScaleX="126975" custScaleY="129023" custLinFactNeighborX="14946" custLinFactNeighborY="-6327"/>
      <dgm:spPr/>
    </dgm:pt>
    <dgm:pt modelId="{5F2406F8-51EF-4E67-97F0-677AFD16841F}" type="pres">
      <dgm:prSet presAssocID="{F978FD75-B563-4D7F-8AE4-6A0C98F8FA7C}" presName="child3Text" presStyleLbl="bgAcc1" presStyleIdx="2" presStyleCnt="4">
        <dgm:presLayoutVars>
          <dgm:bulletEnabled val="1"/>
        </dgm:presLayoutVars>
      </dgm:prSet>
      <dgm:spPr/>
    </dgm:pt>
    <dgm:pt modelId="{A723F409-3CBF-4C60-87E1-79890CE57863}" type="pres">
      <dgm:prSet presAssocID="{F978FD75-B563-4D7F-8AE4-6A0C98F8FA7C}" presName="child4group" presStyleCnt="0"/>
      <dgm:spPr/>
    </dgm:pt>
    <dgm:pt modelId="{B27965B7-BE92-4FF4-927C-50F62A003B41}" type="pres">
      <dgm:prSet presAssocID="{F978FD75-B563-4D7F-8AE4-6A0C98F8FA7C}" presName="child4" presStyleLbl="bgAcc1" presStyleIdx="3" presStyleCnt="4" custScaleX="134891" custScaleY="127654"/>
      <dgm:spPr/>
    </dgm:pt>
    <dgm:pt modelId="{FD544A29-4610-485B-ADE4-D786BDEDCBA4}" type="pres">
      <dgm:prSet presAssocID="{F978FD75-B563-4D7F-8AE4-6A0C98F8FA7C}" presName="child4Text" presStyleLbl="bgAcc1" presStyleIdx="3" presStyleCnt="4">
        <dgm:presLayoutVars>
          <dgm:bulletEnabled val="1"/>
        </dgm:presLayoutVars>
      </dgm:prSet>
      <dgm:spPr/>
    </dgm:pt>
    <dgm:pt modelId="{E02CA53B-EDA6-431D-9C01-64CCEDA0293F}" type="pres">
      <dgm:prSet presAssocID="{F978FD75-B563-4D7F-8AE4-6A0C98F8FA7C}" presName="childPlaceholder" presStyleCnt="0"/>
      <dgm:spPr/>
    </dgm:pt>
    <dgm:pt modelId="{044DF980-E93A-4AB4-BCE5-2341FB9708EA}" type="pres">
      <dgm:prSet presAssocID="{F978FD75-B563-4D7F-8AE4-6A0C98F8FA7C}" presName="circle" presStyleCnt="0"/>
      <dgm:spPr/>
    </dgm:pt>
    <dgm:pt modelId="{3A092F7B-399E-4FBA-8CE1-0A90A93392E0}" type="pres">
      <dgm:prSet presAssocID="{F978FD75-B563-4D7F-8AE4-6A0C98F8FA7C}" presName="quadrant1" presStyleLbl="node1" presStyleIdx="0" presStyleCnt="4" custLinFactNeighborX="951" custLinFactNeighborY="42">
        <dgm:presLayoutVars>
          <dgm:chMax val="1"/>
          <dgm:bulletEnabled val="1"/>
        </dgm:presLayoutVars>
      </dgm:prSet>
      <dgm:spPr/>
    </dgm:pt>
    <dgm:pt modelId="{C9948B43-3833-4DEB-B6FE-EC591CFA79BA}" type="pres">
      <dgm:prSet presAssocID="{F978FD75-B563-4D7F-8AE4-6A0C98F8FA7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287DDFA-1FEF-4491-BE0A-6078017080A1}" type="pres">
      <dgm:prSet presAssocID="{F978FD75-B563-4D7F-8AE4-6A0C98F8FA7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47EE999-8CEE-4FC3-8C0C-566FE128845D}" type="pres">
      <dgm:prSet presAssocID="{F978FD75-B563-4D7F-8AE4-6A0C98F8FA7C}" presName="quadrant4" presStyleLbl="node1" presStyleIdx="3" presStyleCnt="4" custScaleX="102265">
        <dgm:presLayoutVars>
          <dgm:chMax val="1"/>
          <dgm:bulletEnabled val="1"/>
        </dgm:presLayoutVars>
      </dgm:prSet>
      <dgm:spPr/>
    </dgm:pt>
    <dgm:pt modelId="{053E4082-96AF-41EE-97A9-113DC8DB3EC6}" type="pres">
      <dgm:prSet presAssocID="{F978FD75-B563-4D7F-8AE4-6A0C98F8FA7C}" presName="quadrantPlaceholder" presStyleCnt="0"/>
      <dgm:spPr/>
    </dgm:pt>
    <dgm:pt modelId="{A4D84A8B-70A6-4056-AE5B-5E8BBBA6AA01}" type="pres">
      <dgm:prSet presAssocID="{F978FD75-B563-4D7F-8AE4-6A0C98F8FA7C}" presName="center1" presStyleLbl="fgShp" presStyleIdx="0" presStyleCnt="2"/>
      <dgm:spPr/>
    </dgm:pt>
    <dgm:pt modelId="{E34CD3B3-5F0D-4FB4-B606-F900439504A2}" type="pres">
      <dgm:prSet presAssocID="{F978FD75-B563-4D7F-8AE4-6A0C98F8FA7C}" presName="center2" presStyleLbl="fgShp" presStyleIdx="1" presStyleCnt="2"/>
      <dgm:spPr/>
    </dgm:pt>
  </dgm:ptLst>
  <dgm:cxnLst>
    <dgm:cxn modelId="{ABFF3102-5E25-4EA8-A681-0D50B4BF365A}" type="presOf" srcId="{41F2700F-455F-460E-9137-AF019E31D1B9}" destId="{54DE9A20-A288-41E4-A456-9FB8F11A66B9}" srcOrd="0" destOrd="0" presId="urn:microsoft.com/office/officeart/2005/8/layout/cycle4"/>
    <dgm:cxn modelId="{92A0EA0B-DC24-4B48-91FF-72D5DE8F904F}" srcId="{A6340D59-E277-49EB-8EFE-CCBCCF5FCC5A}" destId="{E425BF2D-D07B-43B3-A1A5-2AC4F1EDD89C}" srcOrd="2" destOrd="0" parTransId="{5CD86CC4-92D7-45F5-8A7C-B8C229789B52}" sibTransId="{96B4553C-E127-423A-A771-637050FD3277}"/>
    <dgm:cxn modelId="{6CF44A0C-34A8-4445-8637-8128FFA88DD5}" type="presOf" srcId="{962AD705-0BCB-4A80-9DF8-7820EF5A95AE}" destId="{FD544A29-4610-485B-ADE4-D786BDEDCBA4}" srcOrd="1" destOrd="0" presId="urn:microsoft.com/office/officeart/2005/8/layout/cycle4"/>
    <dgm:cxn modelId="{60F3CC12-2DAC-4C8D-91CD-FCE0A8AB5C0A}" srcId="{F978FD75-B563-4D7F-8AE4-6A0C98F8FA7C}" destId="{A6340D59-E277-49EB-8EFE-CCBCCF5FCC5A}" srcOrd="1" destOrd="0" parTransId="{D8448715-B149-444C-B2EF-F3240A0362BF}" sibTransId="{5998B279-8416-4626-A804-09D24285E784}"/>
    <dgm:cxn modelId="{56A06B13-6255-4389-814D-2B592CF979E3}" type="presOf" srcId="{9D501157-9CC0-450B-ADF6-A832CABC4C6B}" destId="{EE0D09D0-5FB4-448B-B766-74C6FC9C7E2C}" srcOrd="0" destOrd="0" presId="urn:microsoft.com/office/officeart/2005/8/layout/cycle4"/>
    <dgm:cxn modelId="{9B91B214-4BDA-46CF-9513-583FD3764026}" type="presOf" srcId="{FD2E33A8-52E2-4524-A01C-FC68C3DD57EF}" destId="{FD544A29-4610-485B-ADE4-D786BDEDCBA4}" srcOrd="1" destOrd="1" presId="urn:microsoft.com/office/officeart/2005/8/layout/cycle4"/>
    <dgm:cxn modelId="{E0E0B427-1B24-4F70-B9B0-DA6E31A01957}" type="presOf" srcId="{BCF8BE34-A2C1-449D-849A-F28BFA9DC6A4}" destId="{54DE9A20-A288-41E4-A456-9FB8F11A66B9}" srcOrd="0" destOrd="1" presId="urn:microsoft.com/office/officeart/2005/8/layout/cycle4"/>
    <dgm:cxn modelId="{9612AB29-3F66-4CDF-B346-A210374CBE63}" srcId="{F978FD75-B563-4D7F-8AE4-6A0C98F8FA7C}" destId="{3480571A-5CE0-4CB2-890C-34F30C9EBBD3}" srcOrd="0" destOrd="0" parTransId="{72ED51B9-49F2-4D6E-A74D-BF8EAA8A3A52}" sibTransId="{8C0ACB52-9FA7-4D94-9800-3FE6E8B3A057}"/>
    <dgm:cxn modelId="{DA4A0C2F-AD5A-4048-9488-0D8EB917B0C2}" srcId="{A6340D59-E277-49EB-8EFE-CCBCCF5FCC5A}" destId="{41F2700F-455F-460E-9137-AF019E31D1B9}" srcOrd="0" destOrd="0" parTransId="{A8FCB70B-03CB-46C5-8DD3-8DFB40D3CCF9}" sibTransId="{AC53EB18-ACAA-4864-9FFD-7A283879A580}"/>
    <dgm:cxn modelId="{93A48836-D550-4E87-B447-A42461797D79}" type="presOf" srcId="{E425BF2D-D07B-43B3-A1A5-2AC4F1EDD89C}" destId="{225252A1-2D9C-4272-8B4F-71D3CE9658B9}" srcOrd="1" destOrd="2" presId="urn:microsoft.com/office/officeart/2005/8/layout/cycle4"/>
    <dgm:cxn modelId="{D6956438-E15C-48A3-948C-D8EFFF3F42CF}" type="presOf" srcId="{75E12593-1F94-42D9-B1EA-E8CF0CC020F2}" destId="{FD2C4BF2-E46E-4A8E-AEA6-E310478C9226}" srcOrd="1" destOrd="1" presId="urn:microsoft.com/office/officeart/2005/8/layout/cycle4"/>
    <dgm:cxn modelId="{9971E965-A092-4E09-9552-B5EFE3602623}" type="presOf" srcId="{E425BF2D-D07B-43B3-A1A5-2AC4F1EDD89C}" destId="{54DE9A20-A288-41E4-A456-9FB8F11A66B9}" srcOrd="0" destOrd="2" presId="urn:microsoft.com/office/officeart/2005/8/layout/cycle4"/>
    <dgm:cxn modelId="{BFAADA4D-8064-4945-B3DA-A5A62637A8B1}" srcId="{B38836EE-60FA-48D2-8BB4-0BDFA50FB790}" destId="{962AD705-0BCB-4A80-9DF8-7820EF5A95AE}" srcOrd="0" destOrd="0" parTransId="{1DDD3EFF-2A11-4652-B7FF-304A53CDCF87}" sibTransId="{6BF0B95A-F962-4DCF-9176-2A4B0E1146E9}"/>
    <dgm:cxn modelId="{2244B758-D96A-4627-81E3-8ED108F15ADD}" srcId="{F978FD75-B563-4D7F-8AE4-6A0C98F8FA7C}" destId="{B38836EE-60FA-48D2-8BB4-0BDFA50FB790}" srcOrd="3" destOrd="0" parTransId="{82DE5D20-43E5-48E0-BE28-2B9668789BE9}" sibTransId="{0DB26B5A-DA4F-4765-A027-48B7C36710F0}"/>
    <dgm:cxn modelId="{504AB385-E7ED-40AE-87AA-E78477D921EF}" type="presOf" srcId="{68DB3B6D-5838-4F0B-AB9D-DAA7EEAF78CA}" destId="{EE0D09D0-5FB4-448B-B766-74C6FC9C7E2C}" srcOrd="0" destOrd="2" presId="urn:microsoft.com/office/officeart/2005/8/layout/cycle4"/>
    <dgm:cxn modelId="{0BC26686-377B-4A4C-84E6-468CA8F32BF2}" type="presOf" srcId="{3053FC95-3808-402C-A2A3-AD10AA4EFAB2}" destId="{9FC37F5A-6EE2-4800-B573-27E754C32E7A}" srcOrd="0" destOrd="0" presId="urn:microsoft.com/office/officeart/2005/8/layout/cycle4"/>
    <dgm:cxn modelId="{1D67678F-D3BE-4218-8E12-916D39302E59}" type="presOf" srcId="{3480571A-5CE0-4CB2-890C-34F30C9EBBD3}" destId="{3A092F7B-399E-4FBA-8CE1-0A90A93392E0}" srcOrd="0" destOrd="0" presId="urn:microsoft.com/office/officeart/2005/8/layout/cycle4"/>
    <dgm:cxn modelId="{42E8959B-4274-4027-AFA0-4A9A5208AD1F}" type="presOf" srcId="{10F3936F-F086-400A-958A-9EE0A1DFEBB3}" destId="{1287DDFA-1FEF-4491-BE0A-6078017080A1}" srcOrd="0" destOrd="0" presId="urn:microsoft.com/office/officeart/2005/8/layout/cycle4"/>
    <dgm:cxn modelId="{B9470BA0-90CF-4CD4-9139-001EF8B4B0DB}" srcId="{3480571A-5CE0-4CB2-890C-34F30C9EBBD3}" destId="{75E12593-1F94-42D9-B1EA-E8CF0CC020F2}" srcOrd="1" destOrd="0" parTransId="{C0D1026A-8E32-42E1-BF20-7C9DD4291186}" sibTransId="{29A2AA26-A417-413E-96F9-BA4AEDB6391B}"/>
    <dgm:cxn modelId="{E6E62FA0-0801-47AC-82D3-1BE016F89F49}" type="presOf" srcId="{3053FC95-3808-402C-A2A3-AD10AA4EFAB2}" destId="{5F2406F8-51EF-4E67-97F0-677AFD16841F}" srcOrd="1" destOrd="0" presId="urn:microsoft.com/office/officeart/2005/8/layout/cycle4"/>
    <dgm:cxn modelId="{F4861BA1-C9AD-45BE-98B0-0C29E0215C36}" type="presOf" srcId="{A6340D59-E277-49EB-8EFE-CCBCCF5FCC5A}" destId="{C9948B43-3833-4DEB-B6FE-EC591CFA79BA}" srcOrd="0" destOrd="0" presId="urn:microsoft.com/office/officeart/2005/8/layout/cycle4"/>
    <dgm:cxn modelId="{B98E43A7-AD0D-46B0-95C3-5C88772454D9}" srcId="{A6340D59-E277-49EB-8EFE-CCBCCF5FCC5A}" destId="{BCF8BE34-A2C1-449D-849A-F28BFA9DC6A4}" srcOrd="1" destOrd="0" parTransId="{323A0D36-0E5F-4BCF-A5FD-AA97089E9C13}" sibTransId="{040ABE6E-1A53-4BAD-A206-3049D50236B1}"/>
    <dgm:cxn modelId="{99A41FAD-FAB2-43BC-8FD5-A4E05D08A817}" srcId="{10F3936F-F086-400A-958A-9EE0A1DFEBB3}" destId="{3053FC95-3808-402C-A2A3-AD10AA4EFAB2}" srcOrd="0" destOrd="0" parTransId="{86C7EE4B-EFC5-4E24-A2E0-49D0205EEBDD}" sibTransId="{9323C49D-37F1-46BF-9A33-3E9FEF1543CA}"/>
    <dgm:cxn modelId="{9FC1F5B3-DBE2-4BBF-BCDF-5609E743D2D5}" type="presOf" srcId="{9D501157-9CC0-450B-ADF6-A832CABC4C6B}" destId="{FD2C4BF2-E46E-4A8E-AEA6-E310478C9226}" srcOrd="1" destOrd="0" presId="urn:microsoft.com/office/officeart/2005/8/layout/cycle4"/>
    <dgm:cxn modelId="{219FD7B4-5EEC-41CF-A3C6-DC81A98858BF}" type="presOf" srcId="{962AD705-0BCB-4A80-9DF8-7820EF5A95AE}" destId="{B27965B7-BE92-4FF4-927C-50F62A003B41}" srcOrd="0" destOrd="0" presId="urn:microsoft.com/office/officeart/2005/8/layout/cycle4"/>
    <dgm:cxn modelId="{5C8DBDB5-595A-4AF3-A7B4-26A00ABA6B73}" srcId="{3480571A-5CE0-4CB2-890C-34F30C9EBBD3}" destId="{9D501157-9CC0-450B-ADF6-A832CABC4C6B}" srcOrd="0" destOrd="0" parTransId="{47B01D33-CD9A-42C4-955C-17379446720F}" sibTransId="{FEDA7DC6-76E6-402A-94DA-7930495CF99D}"/>
    <dgm:cxn modelId="{BDB8B2CE-EB1E-495B-8B95-282B1291C90B}" srcId="{B38836EE-60FA-48D2-8BB4-0BDFA50FB790}" destId="{FD2E33A8-52E2-4524-A01C-FC68C3DD57EF}" srcOrd="1" destOrd="0" parTransId="{2FA6F25A-830E-4CF2-9C81-294BB21D762C}" sibTransId="{F27897AF-4480-42B8-AA51-5442BC265034}"/>
    <dgm:cxn modelId="{0014A1D3-5B9F-4FAE-B96D-342BC4548755}" type="presOf" srcId="{BCF8BE34-A2C1-449D-849A-F28BFA9DC6A4}" destId="{225252A1-2D9C-4272-8B4F-71D3CE9658B9}" srcOrd="1" destOrd="1" presId="urn:microsoft.com/office/officeart/2005/8/layout/cycle4"/>
    <dgm:cxn modelId="{19405AD7-81BC-44CE-BFFC-725FDA287F1E}" srcId="{3480571A-5CE0-4CB2-890C-34F30C9EBBD3}" destId="{68DB3B6D-5838-4F0B-AB9D-DAA7EEAF78CA}" srcOrd="2" destOrd="0" parTransId="{E48A4DED-21E9-4F30-951D-0ACEB39122EE}" sibTransId="{79E58E99-3FD2-4005-9B2E-B9BC17575671}"/>
    <dgm:cxn modelId="{012840DC-D4BF-4614-B00A-C7CDE2CB5E68}" type="presOf" srcId="{75E12593-1F94-42D9-B1EA-E8CF0CC020F2}" destId="{EE0D09D0-5FB4-448B-B766-74C6FC9C7E2C}" srcOrd="0" destOrd="1" presId="urn:microsoft.com/office/officeart/2005/8/layout/cycle4"/>
    <dgm:cxn modelId="{3A8C1ADE-CA35-45A4-9F2E-7406FE3128D1}" srcId="{F978FD75-B563-4D7F-8AE4-6A0C98F8FA7C}" destId="{10F3936F-F086-400A-958A-9EE0A1DFEBB3}" srcOrd="2" destOrd="0" parTransId="{057197C3-23B6-4CFD-9B9A-B7F2D89820F5}" sibTransId="{10593235-8C26-48CB-AD51-F24F0175564F}"/>
    <dgm:cxn modelId="{7677D7DE-E345-4585-B1E1-EEF60DD80F02}" type="presOf" srcId="{FD2E33A8-52E2-4524-A01C-FC68C3DD57EF}" destId="{B27965B7-BE92-4FF4-927C-50F62A003B41}" srcOrd="0" destOrd="1" presId="urn:microsoft.com/office/officeart/2005/8/layout/cycle4"/>
    <dgm:cxn modelId="{BC121EE6-7F6C-4C8D-9303-805C918B5E37}" type="presOf" srcId="{F978FD75-B563-4D7F-8AE4-6A0C98F8FA7C}" destId="{F7737ECE-240F-4EE4-BA39-E6124310ACDA}" srcOrd="0" destOrd="0" presId="urn:microsoft.com/office/officeart/2005/8/layout/cycle4"/>
    <dgm:cxn modelId="{82CEEFEB-8F13-4B21-998F-671242EDA5A4}" type="presOf" srcId="{68DB3B6D-5838-4F0B-AB9D-DAA7EEAF78CA}" destId="{FD2C4BF2-E46E-4A8E-AEA6-E310478C9226}" srcOrd="1" destOrd="2" presId="urn:microsoft.com/office/officeart/2005/8/layout/cycle4"/>
    <dgm:cxn modelId="{D88676F1-6A5D-4F2C-BB9D-16F9808A30C5}" type="presOf" srcId="{B38836EE-60FA-48D2-8BB4-0BDFA50FB790}" destId="{347EE999-8CEE-4FC3-8C0C-566FE128845D}" srcOrd="0" destOrd="0" presId="urn:microsoft.com/office/officeart/2005/8/layout/cycle4"/>
    <dgm:cxn modelId="{6C5EECF9-3271-4C11-8BF5-3EF742C3C096}" type="presOf" srcId="{41F2700F-455F-460E-9137-AF019E31D1B9}" destId="{225252A1-2D9C-4272-8B4F-71D3CE9658B9}" srcOrd="1" destOrd="0" presId="urn:microsoft.com/office/officeart/2005/8/layout/cycle4"/>
    <dgm:cxn modelId="{16EFFB01-CCB3-45F3-A5D8-E8E0C0961065}" type="presParOf" srcId="{F7737ECE-240F-4EE4-BA39-E6124310ACDA}" destId="{FF41AA67-941A-4C49-A937-8B0E74A5123D}" srcOrd="0" destOrd="0" presId="urn:microsoft.com/office/officeart/2005/8/layout/cycle4"/>
    <dgm:cxn modelId="{2DB6072C-15CB-4191-850E-0C783790E9D1}" type="presParOf" srcId="{FF41AA67-941A-4C49-A937-8B0E74A5123D}" destId="{4979D19E-D178-483F-A280-C332892342DC}" srcOrd="0" destOrd="0" presId="urn:microsoft.com/office/officeart/2005/8/layout/cycle4"/>
    <dgm:cxn modelId="{6AE412F7-1DBA-4D4A-B3A8-EEB932173993}" type="presParOf" srcId="{4979D19E-D178-483F-A280-C332892342DC}" destId="{EE0D09D0-5FB4-448B-B766-74C6FC9C7E2C}" srcOrd="0" destOrd="0" presId="urn:microsoft.com/office/officeart/2005/8/layout/cycle4"/>
    <dgm:cxn modelId="{BB67222A-BA2B-4E69-902E-014058FDE1A0}" type="presParOf" srcId="{4979D19E-D178-483F-A280-C332892342DC}" destId="{FD2C4BF2-E46E-4A8E-AEA6-E310478C9226}" srcOrd="1" destOrd="0" presId="urn:microsoft.com/office/officeart/2005/8/layout/cycle4"/>
    <dgm:cxn modelId="{1FF716ED-FADC-4B51-8A13-83C52E234CAC}" type="presParOf" srcId="{FF41AA67-941A-4C49-A937-8B0E74A5123D}" destId="{561A1EFA-7B84-44D9-9A23-CE4638AAE9C5}" srcOrd="1" destOrd="0" presId="urn:microsoft.com/office/officeart/2005/8/layout/cycle4"/>
    <dgm:cxn modelId="{DA1020EB-FA27-436D-ACA4-CCEC778DF5E2}" type="presParOf" srcId="{561A1EFA-7B84-44D9-9A23-CE4638AAE9C5}" destId="{54DE9A20-A288-41E4-A456-9FB8F11A66B9}" srcOrd="0" destOrd="0" presId="urn:microsoft.com/office/officeart/2005/8/layout/cycle4"/>
    <dgm:cxn modelId="{06C22A5F-BDFB-44C3-9BDE-22E315BF6046}" type="presParOf" srcId="{561A1EFA-7B84-44D9-9A23-CE4638AAE9C5}" destId="{225252A1-2D9C-4272-8B4F-71D3CE9658B9}" srcOrd="1" destOrd="0" presId="urn:microsoft.com/office/officeart/2005/8/layout/cycle4"/>
    <dgm:cxn modelId="{BEB9D7F7-D409-4E72-8329-6C49E1E08465}" type="presParOf" srcId="{FF41AA67-941A-4C49-A937-8B0E74A5123D}" destId="{8A8F3AD3-A581-4BB3-BBF8-0075495CC350}" srcOrd="2" destOrd="0" presId="urn:microsoft.com/office/officeart/2005/8/layout/cycle4"/>
    <dgm:cxn modelId="{B09C9315-4B68-4FBC-A6ED-009CE30FFCBE}" type="presParOf" srcId="{8A8F3AD3-A581-4BB3-BBF8-0075495CC350}" destId="{9FC37F5A-6EE2-4800-B573-27E754C32E7A}" srcOrd="0" destOrd="0" presId="urn:microsoft.com/office/officeart/2005/8/layout/cycle4"/>
    <dgm:cxn modelId="{472573E5-8559-4E34-BF93-83A4143E15B6}" type="presParOf" srcId="{8A8F3AD3-A581-4BB3-BBF8-0075495CC350}" destId="{5F2406F8-51EF-4E67-97F0-677AFD16841F}" srcOrd="1" destOrd="0" presId="urn:microsoft.com/office/officeart/2005/8/layout/cycle4"/>
    <dgm:cxn modelId="{AC8B324C-65D4-46F1-9A5D-FFDCC72E62D7}" type="presParOf" srcId="{FF41AA67-941A-4C49-A937-8B0E74A5123D}" destId="{A723F409-3CBF-4C60-87E1-79890CE57863}" srcOrd="3" destOrd="0" presId="urn:microsoft.com/office/officeart/2005/8/layout/cycle4"/>
    <dgm:cxn modelId="{297C9FE1-4152-404E-9778-E71005663F6D}" type="presParOf" srcId="{A723F409-3CBF-4C60-87E1-79890CE57863}" destId="{B27965B7-BE92-4FF4-927C-50F62A003B41}" srcOrd="0" destOrd="0" presId="urn:microsoft.com/office/officeart/2005/8/layout/cycle4"/>
    <dgm:cxn modelId="{F1610FB1-9E38-4655-B892-545AFFB16B3A}" type="presParOf" srcId="{A723F409-3CBF-4C60-87E1-79890CE57863}" destId="{FD544A29-4610-485B-ADE4-D786BDEDCBA4}" srcOrd="1" destOrd="0" presId="urn:microsoft.com/office/officeart/2005/8/layout/cycle4"/>
    <dgm:cxn modelId="{C0D9778B-1E84-4181-9574-055C4448FE07}" type="presParOf" srcId="{FF41AA67-941A-4C49-A937-8B0E74A5123D}" destId="{E02CA53B-EDA6-431D-9C01-64CCEDA0293F}" srcOrd="4" destOrd="0" presId="urn:microsoft.com/office/officeart/2005/8/layout/cycle4"/>
    <dgm:cxn modelId="{3BDA7FE3-41F4-4EF6-9EE5-21A17B3A510B}" type="presParOf" srcId="{F7737ECE-240F-4EE4-BA39-E6124310ACDA}" destId="{044DF980-E93A-4AB4-BCE5-2341FB9708EA}" srcOrd="1" destOrd="0" presId="urn:microsoft.com/office/officeart/2005/8/layout/cycle4"/>
    <dgm:cxn modelId="{C0CD0D89-237F-4D2C-87A8-30BACBE60109}" type="presParOf" srcId="{044DF980-E93A-4AB4-BCE5-2341FB9708EA}" destId="{3A092F7B-399E-4FBA-8CE1-0A90A93392E0}" srcOrd="0" destOrd="0" presId="urn:microsoft.com/office/officeart/2005/8/layout/cycle4"/>
    <dgm:cxn modelId="{C32732DB-D1E3-474A-9EE4-B6E910FE51C6}" type="presParOf" srcId="{044DF980-E93A-4AB4-BCE5-2341FB9708EA}" destId="{C9948B43-3833-4DEB-B6FE-EC591CFA79BA}" srcOrd="1" destOrd="0" presId="urn:microsoft.com/office/officeart/2005/8/layout/cycle4"/>
    <dgm:cxn modelId="{C3168427-22B4-499C-A47B-FF95AD74EA06}" type="presParOf" srcId="{044DF980-E93A-4AB4-BCE5-2341FB9708EA}" destId="{1287DDFA-1FEF-4491-BE0A-6078017080A1}" srcOrd="2" destOrd="0" presId="urn:microsoft.com/office/officeart/2005/8/layout/cycle4"/>
    <dgm:cxn modelId="{23969F78-00FA-4058-86BC-9B5B1DD0F87F}" type="presParOf" srcId="{044DF980-E93A-4AB4-BCE5-2341FB9708EA}" destId="{347EE999-8CEE-4FC3-8C0C-566FE128845D}" srcOrd="3" destOrd="0" presId="urn:microsoft.com/office/officeart/2005/8/layout/cycle4"/>
    <dgm:cxn modelId="{6D8736F1-3AEE-442D-8012-2981164AB4AA}" type="presParOf" srcId="{044DF980-E93A-4AB4-BCE5-2341FB9708EA}" destId="{053E4082-96AF-41EE-97A9-113DC8DB3EC6}" srcOrd="4" destOrd="0" presId="urn:microsoft.com/office/officeart/2005/8/layout/cycle4"/>
    <dgm:cxn modelId="{4D63FAF7-E629-4CEB-938B-6CF66BA8D2ED}" type="presParOf" srcId="{F7737ECE-240F-4EE4-BA39-E6124310ACDA}" destId="{A4D84A8B-70A6-4056-AE5B-5E8BBBA6AA01}" srcOrd="2" destOrd="0" presId="urn:microsoft.com/office/officeart/2005/8/layout/cycle4"/>
    <dgm:cxn modelId="{09995E7F-465F-4B2D-A242-DBEDBEAFFF0F}" type="presParOf" srcId="{F7737ECE-240F-4EE4-BA39-E6124310ACDA}" destId="{E34CD3B3-5F0D-4FB4-B606-F900439504A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3109E1-487F-4D96-AF84-4ABF2A2426E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0473673-9259-4950-8673-A68E8D553322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kumimoji="1" lang="ja-JP" altLang="en-US" sz="1400" dirty="0">
            <a:solidFill>
              <a:schemeClr val="accent6">
                <a:lumMod val="75000"/>
              </a:schemeClr>
            </a:solidFill>
          </a:endParaRPr>
        </a:p>
      </dgm:t>
    </dgm:pt>
    <dgm:pt modelId="{B9C7B328-7BD2-4971-817F-B10958A9A4B1}" type="parTrans" cxnId="{AAA4C54D-A8A1-4A8B-81D0-D66F46B853B7}">
      <dgm:prSet/>
      <dgm:spPr/>
      <dgm:t>
        <a:bodyPr/>
        <a:lstStyle/>
        <a:p>
          <a:endParaRPr kumimoji="1" lang="ja-JP" altLang="en-US"/>
        </a:p>
      </dgm:t>
    </dgm:pt>
    <dgm:pt modelId="{27AE849A-5DD3-4BAD-8F1C-C807C34EE01F}" type="sibTrans" cxnId="{AAA4C54D-A8A1-4A8B-81D0-D66F46B853B7}">
      <dgm:prSet/>
      <dgm:spPr/>
      <dgm:t>
        <a:bodyPr/>
        <a:lstStyle/>
        <a:p>
          <a:endParaRPr kumimoji="1" lang="ja-JP" altLang="en-US"/>
        </a:p>
      </dgm:t>
    </dgm:pt>
    <dgm:pt modelId="{15FF2724-6FEE-4201-99AE-54F6B711165C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kumimoji="1" lang="ja-JP" altLang="en-US" sz="1600" dirty="0">
            <a:solidFill>
              <a:srgbClr val="C00000"/>
            </a:solidFill>
          </a:endParaRPr>
        </a:p>
      </dgm:t>
    </dgm:pt>
    <dgm:pt modelId="{5699A87D-236B-49FD-A0B7-4B258B94396C}" type="parTrans" cxnId="{98BC2F7D-97F0-421B-A397-A6395311A05B}">
      <dgm:prSet/>
      <dgm:spPr/>
      <dgm:t>
        <a:bodyPr/>
        <a:lstStyle/>
        <a:p>
          <a:endParaRPr kumimoji="1" lang="ja-JP" altLang="en-US"/>
        </a:p>
      </dgm:t>
    </dgm:pt>
    <dgm:pt modelId="{EB95EF25-5433-4558-A0FC-AA348A5493CE}" type="sibTrans" cxnId="{98BC2F7D-97F0-421B-A397-A6395311A05B}">
      <dgm:prSet/>
      <dgm:spPr/>
      <dgm:t>
        <a:bodyPr/>
        <a:lstStyle/>
        <a:p>
          <a:endParaRPr kumimoji="1" lang="ja-JP" altLang="en-US"/>
        </a:p>
      </dgm:t>
    </dgm:pt>
    <dgm:pt modelId="{610E204F-123C-4D53-A903-1D6151AB57A9}">
      <dgm:prSet phldrT="[テキスト]" custT="1"/>
      <dgm:spPr/>
      <dgm:t>
        <a:bodyPr/>
        <a:lstStyle/>
        <a:p>
          <a:endParaRPr kumimoji="1" lang="ja-JP" altLang="en-US" sz="1100" dirty="0"/>
        </a:p>
      </dgm:t>
    </dgm:pt>
    <dgm:pt modelId="{3AC4FA29-18F3-4843-A14D-0F67D9A223AD}" type="parTrans" cxnId="{F41BE07D-65C1-41AB-A819-EE255B91E463}">
      <dgm:prSet/>
      <dgm:spPr/>
      <dgm:t>
        <a:bodyPr/>
        <a:lstStyle/>
        <a:p>
          <a:endParaRPr kumimoji="1" lang="ja-JP" altLang="en-US"/>
        </a:p>
      </dgm:t>
    </dgm:pt>
    <dgm:pt modelId="{ABC4F0EE-DB1E-417E-9EEA-7DF6F33D7680}" type="sibTrans" cxnId="{F41BE07D-65C1-41AB-A819-EE255B91E463}">
      <dgm:prSet/>
      <dgm:spPr/>
      <dgm:t>
        <a:bodyPr/>
        <a:lstStyle/>
        <a:p>
          <a:endParaRPr kumimoji="1" lang="ja-JP" altLang="en-US"/>
        </a:p>
      </dgm:t>
    </dgm:pt>
    <dgm:pt modelId="{9CC6CC55-D999-4731-8ED6-331098D41DAB}">
      <dgm:prSet phldrT="[テキスト]" custT="1"/>
      <dgm:spPr/>
      <dgm:t>
        <a:bodyPr/>
        <a:lstStyle/>
        <a:p>
          <a:r>
            <a:rPr kumimoji="1" lang="en-US" altLang="en-US" sz="1600" b="1" dirty="0"/>
            <a:t>Basic Japanese ability</a:t>
          </a:r>
          <a:endParaRPr kumimoji="1" lang="ja-JP" altLang="en-US" sz="1600" b="1" dirty="0"/>
        </a:p>
      </dgm:t>
    </dgm:pt>
    <dgm:pt modelId="{E918078C-1B52-42BA-94DB-F7736C8A39DD}" type="parTrans" cxnId="{97B4C725-CFD6-4032-9827-7A84585055AD}">
      <dgm:prSet/>
      <dgm:spPr/>
      <dgm:t>
        <a:bodyPr/>
        <a:lstStyle/>
        <a:p>
          <a:endParaRPr kumimoji="1" lang="ja-JP" altLang="en-US"/>
        </a:p>
      </dgm:t>
    </dgm:pt>
    <dgm:pt modelId="{A9A83123-27C4-4678-AA4E-80105C4FFB9E}" type="sibTrans" cxnId="{97B4C725-CFD6-4032-9827-7A84585055AD}">
      <dgm:prSet/>
      <dgm:spPr/>
      <dgm:t>
        <a:bodyPr/>
        <a:lstStyle/>
        <a:p>
          <a:endParaRPr kumimoji="1" lang="ja-JP" altLang="en-US"/>
        </a:p>
      </dgm:t>
    </dgm:pt>
    <dgm:pt modelId="{EE94B406-0E7D-4757-ACF4-7D4A10798259}" type="pres">
      <dgm:prSet presAssocID="{233109E1-487F-4D96-AF84-4ABF2A2426E9}" presName="Name0" presStyleCnt="0">
        <dgm:presLayoutVars>
          <dgm:chMax val="7"/>
          <dgm:resizeHandles val="exact"/>
        </dgm:presLayoutVars>
      </dgm:prSet>
      <dgm:spPr/>
    </dgm:pt>
    <dgm:pt modelId="{10CB6FC7-B1A8-49D7-B9CE-2EEA4D70069F}" type="pres">
      <dgm:prSet presAssocID="{233109E1-487F-4D96-AF84-4ABF2A2426E9}" presName="comp1" presStyleCnt="0"/>
      <dgm:spPr/>
    </dgm:pt>
    <dgm:pt modelId="{8CDEABCF-7B10-4219-8C11-12C76A2CAD71}" type="pres">
      <dgm:prSet presAssocID="{233109E1-487F-4D96-AF84-4ABF2A2426E9}" presName="circle1" presStyleLbl="node1" presStyleIdx="0" presStyleCnt="4" custScaleX="132356" custLinFactNeighborX="-292" custLinFactNeighborY="22628"/>
      <dgm:spPr/>
    </dgm:pt>
    <dgm:pt modelId="{DFE8CF3F-34CD-4184-8618-3A9529DDF058}" type="pres">
      <dgm:prSet presAssocID="{233109E1-487F-4D96-AF84-4ABF2A2426E9}" presName="c1text" presStyleLbl="node1" presStyleIdx="0" presStyleCnt="4">
        <dgm:presLayoutVars>
          <dgm:bulletEnabled val="1"/>
        </dgm:presLayoutVars>
      </dgm:prSet>
      <dgm:spPr/>
    </dgm:pt>
    <dgm:pt modelId="{FB5E0ABC-0A8E-4F09-96E3-92B5739A5223}" type="pres">
      <dgm:prSet presAssocID="{233109E1-487F-4D96-AF84-4ABF2A2426E9}" presName="comp2" presStyleCnt="0"/>
      <dgm:spPr/>
    </dgm:pt>
    <dgm:pt modelId="{DC69FDB4-7922-4219-BE20-8FEEB47445F8}" type="pres">
      <dgm:prSet presAssocID="{233109E1-487F-4D96-AF84-4ABF2A2426E9}" presName="circle2" presStyleLbl="node1" presStyleIdx="1" presStyleCnt="4" custScaleX="132321"/>
      <dgm:spPr/>
    </dgm:pt>
    <dgm:pt modelId="{36E25BDB-03D2-4E40-8D6C-32CE3956337B}" type="pres">
      <dgm:prSet presAssocID="{233109E1-487F-4D96-AF84-4ABF2A2426E9}" presName="c2text" presStyleLbl="node1" presStyleIdx="1" presStyleCnt="4">
        <dgm:presLayoutVars>
          <dgm:bulletEnabled val="1"/>
        </dgm:presLayoutVars>
      </dgm:prSet>
      <dgm:spPr/>
    </dgm:pt>
    <dgm:pt modelId="{9572F901-5F84-43CD-B46D-735B86668339}" type="pres">
      <dgm:prSet presAssocID="{233109E1-487F-4D96-AF84-4ABF2A2426E9}" presName="comp3" presStyleCnt="0"/>
      <dgm:spPr/>
    </dgm:pt>
    <dgm:pt modelId="{9F35D6C2-FAAE-4353-9CB7-27992ECDC420}" type="pres">
      <dgm:prSet presAssocID="{233109E1-487F-4D96-AF84-4ABF2A2426E9}" presName="circle3" presStyleLbl="node1" presStyleIdx="2" presStyleCnt="4" custScaleX="109305" custScaleY="102544"/>
      <dgm:spPr/>
    </dgm:pt>
    <dgm:pt modelId="{ABCB1456-B7E9-49DC-931E-72340CCCA532}" type="pres">
      <dgm:prSet presAssocID="{233109E1-487F-4D96-AF84-4ABF2A2426E9}" presName="c3text" presStyleLbl="node1" presStyleIdx="2" presStyleCnt="4">
        <dgm:presLayoutVars>
          <dgm:bulletEnabled val="1"/>
        </dgm:presLayoutVars>
      </dgm:prSet>
      <dgm:spPr/>
    </dgm:pt>
    <dgm:pt modelId="{175D0440-3AB7-4706-B90D-73F253143A7A}" type="pres">
      <dgm:prSet presAssocID="{233109E1-487F-4D96-AF84-4ABF2A2426E9}" presName="comp4" presStyleCnt="0"/>
      <dgm:spPr/>
    </dgm:pt>
    <dgm:pt modelId="{2DE216F7-CABB-493B-989F-1E4297B1617B}" type="pres">
      <dgm:prSet presAssocID="{233109E1-487F-4D96-AF84-4ABF2A2426E9}" presName="circle4" presStyleLbl="node1" presStyleIdx="3" presStyleCnt="4" custScaleX="141947" custScaleY="87173" custLinFactNeighborX="786" custLinFactNeighborY="4936"/>
      <dgm:spPr/>
    </dgm:pt>
    <dgm:pt modelId="{C2162B02-77CC-40DA-A549-13A13B2EC131}" type="pres">
      <dgm:prSet presAssocID="{233109E1-487F-4D96-AF84-4ABF2A2426E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7317410-4695-4D1B-9675-908DB1C73DE7}" type="presOf" srcId="{B0473673-9259-4950-8673-A68E8D553322}" destId="{8CDEABCF-7B10-4219-8C11-12C76A2CAD71}" srcOrd="0" destOrd="0" presId="urn:microsoft.com/office/officeart/2005/8/layout/venn2"/>
    <dgm:cxn modelId="{97B4C725-CFD6-4032-9827-7A84585055AD}" srcId="{233109E1-487F-4D96-AF84-4ABF2A2426E9}" destId="{9CC6CC55-D999-4731-8ED6-331098D41DAB}" srcOrd="3" destOrd="0" parTransId="{E918078C-1B52-42BA-94DB-F7736C8A39DD}" sibTransId="{A9A83123-27C4-4678-AA4E-80105C4FFB9E}"/>
    <dgm:cxn modelId="{CC20BD62-11F6-4277-BEC8-F708C1563E30}" type="presOf" srcId="{9CC6CC55-D999-4731-8ED6-331098D41DAB}" destId="{2DE216F7-CABB-493B-989F-1E4297B1617B}" srcOrd="0" destOrd="0" presId="urn:microsoft.com/office/officeart/2005/8/layout/venn2"/>
    <dgm:cxn modelId="{AAA4C54D-A8A1-4A8B-81D0-D66F46B853B7}" srcId="{233109E1-487F-4D96-AF84-4ABF2A2426E9}" destId="{B0473673-9259-4950-8673-A68E8D553322}" srcOrd="0" destOrd="0" parTransId="{B9C7B328-7BD2-4971-817F-B10958A9A4B1}" sibTransId="{27AE849A-5DD3-4BAD-8F1C-C807C34EE01F}"/>
    <dgm:cxn modelId="{BF3F2B4F-1CD9-4C1B-BFA7-90ADF8E09E5E}" type="presOf" srcId="{B0473673-9259-4950-8673-A68E8D553322}" destId="{DFE8CF3F-34CD-4184-8618-3A9529DDF058}" srcOrd="1" destOrd="0" presId="urn:microsoft.com/office/officeart/2005/8/layout/venn2"/>
    <dgm:cxn modelId="{98BC2F7D-97F0-421B-A397-A6395311A05B}" srcId="{233109E1-487F-4D96-AF84-4ABF2A2426E9}" destId="{15FF2724-6FEE-4201-99AE-54F6B711165C}" srcOrd="1" destOrd="0" parTransId="{5699A87D-236B-49FD-A0B7-4B258B94396C}" sibTransId="{EB95EF25-5433-4558-A0FC-AA348A5493CE}"/>
    <dgm:cxn modelId="{F41BE07D-65C1-41AB-A819-EE255B91E463}" srcId="{233109E1-487F-4D96-AF84-4ABF2A2426E9}" destId="{610E204F-123C-4D53-A903-1D6151AB57A9}" srcOrd="2" destOrd="0" parTransId="{3AC4FA29-18F3-4843-A14D-0F67D9A223AD}" sibTransId="{ABC4F0EE-DB1E-417E-9EEA-7DF6F33D7680}"/>
    <dgm:cxn modelId="{8448BE90-B92F-40EA-A32A-524A43B7C5A4}" type="presOf" srcId="{15FF2724-6FEE-4201-99AE-54F6B711165C}" destId="{36E25BDB-03D2-4E40-8D6C-32CE3956337B}" srcOrd="1" destOrd="0" presId="urn:microsoft.com/office/officeart/2005/8/layout/venn2"/>
    <dgm:cxn modelId="{3920E99C-B6D2-4C44-99ED-26D4D95071AD}" type="presOf" srcId="{9CC6CC55-D999-4731-8ED6-331098D41DAB}" destId="{C2162B02-77CC-40DA-A549-13A13B2EC131}" srcOrd="1" destOrd="0" presId="urn:microsoft.com/office/officeart/2005/8/layout/venn2"/>
    <dgm:cxn modelId="{17E086BE-8EBE-4D43-8D01-24F1DFCBD7E0}" type="presOf" srcId="{233109E1-487F-4D96-AF84-4ABF2A2426E9}" destId="{EE94B406-0E7D-4757-ACF4-7D4A10798259}" srcOrd="0" destOrd="0" presId="urn:microsoft.com/office/officeart/2005/8/layout/venn2"/>
    <dgm:cxn modelId="{795283C8-7E29-449C-A5C9-214F4D3AC036}" type="presOf" srcId="{610E204F-123C-4D53-A903-1D6151AB57A9}" destId="{ABCB1456-B7E9-49DC-931E-72340CCCA532}" srcOrd="1" destOrd="0" presId="urn:microsoft.com/office/officeart/2005/8/layout/venn2"/>
    <dgm:cxn modelId="{000562C9-1E89-4D5C-B828-7C5DF8C1FF5E}" type="presOf" srcId="{610E204F-123C-4D53-A903-1D6151AB57A9}" destId="{9F35D6C2-FAAE-4353-9CB7-27992ECDC420}" srcOrd="0" destOrd="0" presId="urn:microsoft.com/office/officeart/2005/8/layout/venn2"/>
    <dgm:cxn modelId="{63B283DE-3E72-4146-B155-312340867312}" type="presOf" srcId="{15FF2724-6FEE-4201-99AE-54F6B711165C}" destId="{DC69FDB4-7922-4219-BE20-8FEEB47445F8}" srcOrd="0" destOrd="0" presId="urn:microsoft.com/office/officeart/2005/8/layout/venn2"/>
    <dgm:cxn modelId="{EBCAB1E9-6B76-45D5-9F70-8BB67C67F1C3}" type="presParOf" srcId="{EE94B406-0E7D-4757-ACF4-7D4A10798259}" destId="{10CB6FC7-B1A8-49D7-B9CE-2EEA4D70069F}" srcOrd="0" destOrd="0" presId="urn:microsoft.com/office/officeart/2005/8/layout/venn2"/>
    <dgm:cxn modelId="{22A05DA8-28DD-4269-B148-6920ED05F724}" type="presParOf" srcId="{10CB6FC7-B1A8-49D7-B9CE-2EEA4D70069F}" destId="{8CDEABCF-7B10-4219-8C11-12C76A2CAD71}" srcOrd="0" destOrd="0" presId="urn:microsoft.com/office/officeart/2005/8/layout/venn2"/>
    <dgm:cxn modelId="{12C60500-2B40-4C69-B699-1E29E77994D1}" type="presParOf" srcId="{10CB6FC7-B1A8-49D7-B9CE-2EEA4D70069F}" destId="{DFE8CF3F-34CD-4184-8618-3A9529DDF058}" srcOrd="1" destOrd="0" presId="urn:microsoft.com/office/officeart/2005/8/layout/venn2"/>
    <dgm:cxn modelId="{D84D2289-DE35-4C16-995B-D35AAC47A6E1}" type="presParOf" srcId="{EE94B406-0E7D-4757-ACF4-7D4A10798259}" destId="{FB5E0ABC-0A8E-4F09-96E3-92B5739A5223}" srcOrd="1" destOrd="0" presId="urn:microsoft.com/office/officeart/2005/8/layout/venn2"/>
    <dgm:cxn modelId="{FD057893-2E84-45BA-8DA1-97AB2ACFDE10}" type="presParOf" srcId="{FB5E0ABC-0A8E-4F09-96E3-92B5739A5223}" destId="{DC69FDB4-7922-4219-BE20-8FEEB47445F8}" srcOrd="0" destOrd="0" presId="urn:microsoft.com/office/officeart/2005/8/layout/venn2"/>
    <dgm:cxn modelId="{1E6A83E8-AFCD-443B-A03C-F9C759AB7333}" type="presParOf" srcId="{FB5E0ABC-0A8E-4F09-96E3-92B5739A5223}" destId="{36E25BDB-03D2-4E40-8D6C-32CE3956337B}" srcOrd="1" destOrd="0" presId="urn:microsoft.com/office/officeart/2005/8/layout/venn2"/>
    <dgm:cxn modelId="{0F739A90-6D74-4F58-A3A1-BA4176A9807C}" type="presParOf" srcId="{EE94B406-0E7D-4757-ACF4-7D4A10798259}" destId="{9572F901-5F84-43CD-B46D-735B86668339}" srcOrd="2" destOrd="0" presId="urn:microsoft.com/office/officeart/2005/8/layout/venn2"/>
    <dgm:cxn modelId="{681CCCA9-0FBE-4C26-B2EB-1763084831D6}" type="presParOf" srcId="{9572F901-5F84-43CD-B46D-735B86668339}" destId="{9F35D6C2-FAAE-4353-9CB7-27992ECDC420}" srcOrd="0" destOrd="0" presId="urn:microsoft.com/office/officeart/2005/8/layout/venn2"/>
    <dgm:cxn modelId="{9C589A3F-9E50-471D-AF30-DFA78940B9FB}" type="presParOf" srcId="{9572F901-5F84-43CD-B46D-735B86668339}" destId="{ABCB1456-B7E9-49DC-931E-72340CCCA532}" srcOrd="1" destOrd="0" presId="urn:microsoft.com/office/officeart/2005/8/layout/venn2"/>
    <dgm:cxn modelId="{70EE7E52-EAB1-491E-BE21-252B1E3967C2}" type="presParOf" srcId="{EE94B406-0E7D-4757-ACF4-7D4A10798259}" destId="{175D0440-3AB7-4706-B90D-73F253143A7A}" srcOrd="3" destOrd="0" presId="urn:microsoft.com/office/officeart/2005/8/layout/venn2"/>
    <dgm:cxn modelId="{6838307F-A4BB-42FC-A15A-DC3090D8B16B}" type="presParOf" srcId="{175D0440-3AB7-4706-B90D-73F253143A7A}" destId="{2DE216F7-CABB-493B-989F-1E4297B1617B}" srcOrd="0" destOrd="0" presId="urn:microsoft.com/office/officeart/2005/8/layout/venn2"/>
    <dgm:cxn modelId="{7EBA9A5F-C2F5-459E-B98E-2E727A0F2D56}" type="presParOf" srcId="{175D0440-3AB7-4706-B90D-73F253143A7A}" destId="{C2162B02-77CC-40DA-A549-13A13B2EC13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9659A-7591-422E-A5B6-25F1AF0815B2}">
      <dsp:nvSpPr>
        <dsp:cNvPr id="0" name=""/>
        <dsp:cNvSpPr/>
      </dsp:nvSpPr>
      <dsp:spPr>
        <a:xfrm>
          <a:off x="-4551878" y="-697953"/>
          <a:ext cx="5422379" cy="5422379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C9D68-8601-4BCC-9218-44CE623ED261}">
      <dsp:nvSpPr>
        <dsp:cNvPr id="0" name=""/>
        <dsp:cNvSpPr/>
      </dsp:nvSpPr>
      <dsp:spPr>
        <a:xfrm>
          <a:off x="614439" y="482468"/>
          <a:ext cx="10267291" cy="80529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>
              <a:latin typeface="Arial" panose="020B0604020202020204" pitchFamily="34" charset="0"/>
              <a:cs typeface="Arial" panose="020B0604020202020204" pitchFamily="34" charset="0"/>
            </a:rPr>
            <a:t>Japanese courses/Intermediate 3, Advanced</a:t>
          </a:r>
          <a:r>
            <a:rPr lang="ja-JP" alt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　</a:t>
          </a:r>
          <a:r>
            <a:rPr lang="en-US" altLang="ja-JP" sz="24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ja-JP" alt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・</a:t>
          </a:r>
          <a:r>
            <a:rPr lang="en-US" altLang="ja-JP" sz="24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614439" y="482468"/>
        <a:ext cx="10267291" cy="805294"/>
      </dsp:txXfrm>
    </dsp:sp>
    <dsp:sp modelId="{725CCAFA-486D-4ED9-8F49-C3FD4B4110B0}">
      <dsp:nvSpPr>
        <dsp:cNvPr id="0" name=""/>
        <dsp:cNvSpPr/>
      </dsp:nvSpPr>
      <dsp:spPr>
        <a:xfrm>
          <a:off x="56536" y="301985"/>
          <a:ext cx="1006618" cy="10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A31F-462E-4CBF-9277-929E72ACB15A}">
      <dsp:nvSpPr>
        <dsp:cNvPr id="0" name=""/>
        <dsp:cNvSpPr/>
      </dsp:nvSpPr>
      <dsp:spPr>
        <a:xfrm>
          <a:off x="883092" y="1656821"/>
          <a:ext cx="9974566" cy="8052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Summer and Winter </a:t>
          </a:r>
          <a:r>
            <a:rPr lang="en-US" altLang="ja-JP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Intensive Courses/Business Japanese </a:t>
          </a:r>
        </a:p>
      </dsp:txBody>
      <dsp:txXfrm>
        <a:off x="883092" y="1656821"/>
        <a:ext cx="9974566" cy="805294"/>
      </dsp:txXfrm>
    </dsp:sp>
    <dsp:sp modelId="{BBA304D0-B4E2-4672-A0F6-AC5B18470C05}">
      <dsp:nvSpPr>
        <dsp:cNvPr id="0" name=""/>
        <dsp:cNvSpPr/>
      </dsp:nvSpPr>
      <dsp:spPr>
        <a:xfrm>
          <a:off x="349261" y="1509927"/>
          <a:ext cx="1006618" cy="10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6716-42E3-4862-9010-6E0C0033A0B5}">
      <dsp:nvSpPr>
        <dsp:cNvPr id="0" name=""/>
        <dsp:cNvSpPr/>
      </dsp:nvSpPr>
      <dsp:spPr>
        <a:xfrm>
          <a:off x="534896" y="2832358"/>
          <a:ext cx="10267291" cy="80529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On-demand Video Streaming/</a:t>
          </a:r>
          <a:r>
            <a:rPr lang="en-US" altLang="ja-JP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Japanese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34896" y="2832358"/>
        <a:ext cx="10267291" cy="805294"/>
      </dsp:txXfrm>
    </dsp:sp>
    <dsp:sp modelId="{034FCE94-B4C0-449C-9401-B7848ECD43BA}">
      <dsp:nvSpPr>
        <dsp:cNvPr id="0" name=""/>
        <dsp:cNvSpPr/>
      </dsp:nvSpPr>
      <dsp:spPr>
        <a:xfrm>
          <a:off x="39877" y="2635608"/>
          <a:ext cx="1006618" cy="10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9659A-7591-422E-A5B6-25F1AF0815B2}">
      <dsp:nvSpPr>
        <dsp:cNvPr id="0" name=""/>
        <dsp:cNvSpPr/>
      </dsp:nvSpPr>
      <dsp:spPr>
        <a:xfrm>
          <a:off x="-4688032" y="-802000"/>
          <a:ext cx="5507802" cy="6062171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C9D68-8601-4BCC-9218-44CE623ED261}">
      <dsp:nvSpPr>
        <dsp:cNvPr id="0" name=""/>
        <dsp:cNvSpPr/>
      </dsp:nvSpPr>
      <dsp:spPr>
        <a:xfrm>
          <a:off x="614594" y="523101"/>
          <a:ext cx="10236250" cy="84597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4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latin typeface="Arial" panose="020B0604020202020204" pitchFamily="34" charset="0"/>
              <a:cs typeface="Arial" panose="020B0604020202020204" pitchFamily="34" charset="0"/>
            </a:rPr>
            <a:t>Japanese Career Design</a:t>
          </a:r>
          <a:r>
            <a:rPr lang="en-US" altLang="ja-JP" sz="2000" b="1" kern="1200" dirty="0">
              <a:latin typeface="Arial" panose="020B0604020202020204" pitchFamily="34" charset="0"/>
              <a:cs typeface="Arial" panose="020B0604020202020204" pitchFamily="34" charset="0"/>
            </a:rPr>
            <a:t> (2 credits)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https://www.jlcse.t.u-tokyo.ac.jp/en/</a:t>
          </a:r>
          <a:r>
            <a:rPr kumimoji="1" lang="en-US" altLang="ja-JP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1" lang="ja-JP" alt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594" y="523101"/>
        <a:ext cx="10236250" cy="845976"/>
      </dsp:txXfrm>
    </dsp:sp>
    <dsp:sp modelId="{725CCAFA-486D-4ED9-8F49-C3FD4B4110B0}">
      <dsp:nvSpPr>
        <dsp:cNvPr id="0" name=""/>
        <dsp:cNvSpPr/>
      </dsp:nvSpPr>
      <dsp:spPr>
        <a:xfrm>
          <a:off x="33389" y="412096"/>
          <a:ext cx="1057470" cy="10574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A31F-462E-4CBF-9277-929E72ACB15A}">
      <dsp:nvSpPr>
        <dsp:cNvPr id="0" name=""/>
        <dsp:cNvSpPr/>
      </dsp:nvSpPr>
      <dsp:spPr>
        <a:xfrm>
          <a:off x="952971" y="1863170"/>
          <a:ext cx="9928738" cy="8459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4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latin typeface="Arial" panose="020B0604020202020204" pitchFamily="34" charset="0"/>
              <a:cs typeface="Arial" panose="020B0604020202020204" pitchFamily="34" charset="0"/>
            </a:rPr>
            <a:t>Japanese Career Bridge (2 credits)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Summer and Winter,  </a:t>
          </a:r>
          <a:r>
            <a:rPr lang="en-US" altLang="ja-JP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Intensive Course/Career (0.5  credit)</a:t>
          </a:r>
        </a:p>
      </dsp:txBody>
      <dsp:txXfrm>
        <a:off x="952971" y="1863170"/>
        <a:ext cx="9928738" cy="845976"/>
      </dsp:txXfrm>
    </dsp:sp>
    <dsp:sp modelId="{BBA304D0-B4E2-4672-A0F6-AC5B18470C05}">
      <dsp:nvSpPr>
        <dsp:cNvPr id="0" name=""/>
        <dsp:cNvSpPr/>
      </dsp:nvSpPr>
      <dsp:spPr>
        <a:xfrm>
          <a:off x="341494" y="1749743"/>
          <a:ext cx="1057470" cy="10574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6716-42E3-4862-9010-6E0C0033A0B5}">
      <dsp:nvSpPr>
        <dsp:cNvPr id="0" name=""/>
        <dsp:cNvSpPr/>
      </dsp:nvSpPr>
      <dsp:spPr>
        <a:xfrm>
          <a:off x="645480" y="3236841"/>
          <a:ext cx="10236250" cy="84597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4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On-demand Video Streaming/Career (0.5 credit)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https://www.cdip.t.u-tokyo.ac.jp</a:t>
          </a:r>
          <a:r>
            <a:rPr kumimoji="1" lang="en-US" altLang="ja-JP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1" lang="ja-JP" alt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480" y="3236841"/>
        <a:ext cx="10236250" cy="845976"/>
      </dsp:txXfrm>
    </dsp:sp>
    <dsp:sp modelId="{034FCE94-B4C0-449C-9401-B7848ECD43BA}">
      <dsp:nvSpPr>
        <dsp:cNvPr id="0" name=""/>
        <dsp:cNvSpPr/>
      </dsp:nvSpPr>
      <dsp:spPr>
        <a:xfrm>
          <a:off x="0" y="3126443"/>
          <a:ext cx="1057470" cy="10574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37F5A-6EE2-4800-B573-27E754C32E7A}">
      <dsp:nvSpPr>
        <dsp:cNvPr id="0" name=""/>
        <dsp:cNvSpPr/>
      </dsp:nvSpPr>
      <dsp:spPr>
        <a:xfrm>
          <a:off x="4366686" y="2678385"/>
          <a:ext cx="2772847" cy="1825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solidFill>
                <a:schemeClr val="accent6">
                  <a:lumMod val="75000"/>
                </a:schemeClr>
              </a:solidFill>
            </a:rPr>
            <a:t>Promoting internationalization of </a:t>
          </a:r>
          <a:r>
            <a:rPr lang="en-US" sz="1400" b="1" i="0" kern="1200" dirty="0">
              <a:solidFill>
                <a:schemeClr val="accent6">
                  <a:lumMod val="75000"/>
                </a:schemeClr>
              </a:solidFill>
            </a:rPr>
            <a:t>Japanese students</a:t>
          </a:r>
          <a:r>
            <a:rPr lang="en-US" sz="1400" b="0" i="0" kern="1200" dirty="0">
              <a:solidFill>
                <a:schemeClr val="accent6">
                  <a:lumMod val="75000"/>
                </a:schemeClr>
              </a:solidFill>
            </a:rPr>
            <a:t> @partner universities overseas</a:t>
          </a:r>
          <a:endParaRPr kumimoji="1" lang="ja-JP" altLang="en-US" sz="1200" b="0" kern="1200" dirty="0"/>
        </a:p>
      </dsp:txBody>
      <dsp:txXfrm>
        <a:off x="5238633" y="3174765"/>
        <a:ext cx="1860807" cy="1288674"/>
      </dsp:txXfrm>
    </dsp:sp>
    <dsp:sp modelId="{B27965B7-BE92-4FF4-927C-50F62A003B41}">
      <dsp:nvSpPr>
        <dsp:cNvPr id="0" name=""/>
        <dsp:cNvSpPr/>
      </dsp:nvSpPr>
      <dsp:spPr>
        <a:xfrm>
          <a:off x="390865" y="2777569"/>
          <a:ext cx="2945714" cy="1805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b="0" kern="1200" dirty="0">
              <a:solidFill>
                <a:srgbClr val="C00000"/>
              </a:solidFill>
            </a:rPr>
            <a:t>International Lounge</a:t>
          </a:r>
          <a:endParaRPr kumimoji="1" lang="ja-JP" altLang="en-US" sz="1800" b="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rgbClr val="C00000"/>
              </a:solidFill>
            </a:rPr>
            <a:t>Student Volunteers</a:t>
          </a:r>
          <a:endParaRPr kumimoji="1" lang="ja-JP" altLang="en-US" sz="1800" b="0" kern="1200" dirty="0">
            <a:solidFill>
              <a:srgbClr val="C00000"/>
            </a:solidFill>
          </a:endParaRPr>
        </a:p>
      </dsp:txBody>
      <dsp:txXfrm>
        <a:off x="430532" y="3268682"/>
        <a:ext cx="1982666" cy="1275002"/>
      </dsp:txXfrm>
    </dsp:sp>
    <dsp:sp modelId="{54DE9A20-A288-41E4-A456-9FB8F11A66B9}">
      <dsp:nvSpPr>
        <dsp:cNvPr id="0" name=""/>
        <dsp:cNvSpPr/>
      </dsp:nvSpPr>
      <dsp:spPr>
        <a:xfrm>
          <a:off x="4345175" y="4745"/>
          <a:ext cx="2885835" cy="1536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Beginning 7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Intermediate 16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Advanced 9</a:t>
          </a:r>
          <a:endParaRPr kumimoji="1" lang="ja-JP" altLang="en-US" sz="1800" kern="1200" dirty="0"/>
        </a:p>
      </dsp:txBody>
      <dsp:txXfrm>
        <a:off x="5244680" y="38499"/>
        <a:ext cx="1952577" cy="1084951"/>
      </dsp:txXfrm>
    </dsp:sp>
    <dsp:sp modelId="{EE0D09D0-5FB4-448B-B766-74C6FC9C7E2C}">
      <dsp:nvSpPr>
        <dsp:cNvPr id="0" name=""/>
        <dsp:cNvSpPr/>
      </dsp:nvSpPr>
      <dsp:spPr>
        <a:xfrm>
          <a:off x="452229" y="-49142"/>
          <a:ext cx="2822986" cy="1562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Kimono</a:t>
          </a:r>
          <a:r>
            <a:rPr lang="en-US" sz="1600" kern="1200" dirty="0"/>
            <a:t> and </a:t>
          </a:r>
          <a:r>
            <a:rPr lang="en-US" sz="1600" i="1" kern="1200" dirty="0"/>
            <a:t>yukata</a:t>
          </a:r>
          <a:r>
            <a:rPr lang="en-US" sz="1600" kern="1200" dirty="0"/>
            <a:t> workshops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Tea ceremony workshop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 err="1"/>
            <a:t>etc</a:t>
          </a:r>
          <a:endParaRPr kumimoji="1" lang="ja-JP" altLang="en-US" sz="1600" kern="1200" dirty="0"/>
        </a:p>
      </dsp:txBody>
      <dsp:txXfrm>
        <a:off x="486550" y="-14821"/>
        <a:ext cx="1907448" cy="1103180"/>
      </dsp:txXfrm>
    </dsp:sp>
    <dsp:sp modelId="{3A092F7B-399E-4FBA-8CE1-0A90A93392E0}">
      <dsp:nvSpPr>
        <dsp:cNvPr id="0" name=""/>
        <dsp:cNvSpPr/>
      </dsp:nvSpPr>
      <dsp:spPr>
        <a:xfrm>
          <a:off x="1690132" y="285617"/>
          <a:ext cx="1914117" cy="1914117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Culture</a:t>
          </a:r>
          <a:endParaRPr kumimoji="1" lang="ja-JP" altLang="en-US" sz="2000" b="1" kern="1200" dirty="0">
            <a:solidFill>
              <a:schemeClr val="tx1"/>
            </a:solidFill>
          </a:endParaRPr>
        </a:p>
      </dsp:txBody>
      <dsp:txXfrm>
        <a:off x="2250764" y="846249"/>
        <a:ext cx="1353485" cy="1353485"/>
      </dsp:txXfrm>
    </dsp:sp>
    <dsp:sp modelId="{C9948B43-3833-4DEB-B6FE-EC591CFA79BA}">
      <dsp:nvSpPr>
        <dsp:cNvPr id="0" name=""/>
        <dsp:cNvSpPr/>
      </dsp:nvSpPr>
      <dsp:spPr>
        <a:xfrm rot="5400000">
          <a:off x="3674458" y="284813"/>
          <a:ext cx="1914117" cy="19141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bg1"/>
              </a:solidFill>
            </a:rPr>
            <a:t>Japanese</a:t>
          </a:r>
          <a:r>
            <a:rPr kumimoji="1" lang="en-US" altLang="ja-JP" sz="2000" b="1" kern="1200" baseline="0" dirty="0">
              <a:solidFill>
                <a:schemeClr val="bg1"/>
              </a:solidFill>
            </a:rPr>
            <a:t> 32 courses</a:t>
          </a:r>
          <a:endParaRPr kumimoji="1" lang="ja-JP" altLang="en-US" sz="2000" b="1" kern="1200" dirty="0"/>
        </a:p>
      </dsp:txBody>
      <dsp:txXfrm rot="-5400000">
        <a:off x="3674458" y="845445"/>
        <a:ext cx="1353485" cy="1353485"/>
      </dsp:txXfrm>
    </dsp:sp>
    <dsp:sp modelId="{1287DDFA-1FEF-4491-BE0A-6078017080A1}">
      <dsp:nvSpPr>
        <dsp:cNvPr id="0" name=""/>
        <dsp:cNvSpPr/>
      </dsp:nvSpPr>
      <dsp:spPr>
        <a:xfrm rot="10800000">
          <a:off x="3674458" y="2287343"/>
          <a:ext cx="1914117" cy="1914117"/>
        </a:xfrm>
        <a:prstGeom prst="pieWedg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 dirty="0" err="1">
              <a:solidFill>
                <a:schemeClr val="accent6">
                  <a:lumMod val="75000"/>
                </a:schemeClr>
              </a:solidFill>
            </a:rPr>
            <a:t>Internatio</a:t>
          </a:r>
          <a:r>
            <a:rPr kumimoji="1" lang="en-US" altLang="en-US" sz="1800" b="1" kern="1200" dirty="0">
              <a:solidFill>
                <a:schemeClr val="accent6">
                  <a:lumMod val="75000"/>
                </a:schemeClr>
              </a:solidFill>
            </a:rPr>
            <a:t>- </a:t>
          </a:r>
          <a:r>
            <a:rPr kumimoji="1" lang="en-US" altLang="en-US" sz="1800" b="1" kern="1200" dirty="0" err="1">
              <a:solidFill>
                <a:schemeClr val="accent6">
                  <a:lumMod val="75000"/>
                </a:schemeClr>
              </a:solidFill>
            </a:rPr>
            <a:t>nalization</a:t>
          </a:r>
          <a:endParaRPr kumimoji="1" lang="ja-JP" altLang="en-US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3674458" y="2287343"/>
        <a:ext cx="1353485" cy="1353485"/>
      </dsp:txXfrm>
    </dsp:sp>
    <dsp:sp modelId="{347EE999-8CEE-4FC3-8C0C-566FE128845D}">
      <dsp:nvSpPr>
        <dsp:cNvPr id="0" name=""/>
        <dsp:cNvSpPr/>
      </dsp:nvSpPr>
      <dsp:spPr>
        <a:xfrm rot="16200000">
          <a:off x="1671929" y="2265666"/>
          <a:ext cx="1914117" cy="1957472"/>
        </a:xfrm>
        <a:prstGeom prst="pieWedg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i="0" kern="1200" dirty="0" err="1">
              <a:solidFill>
                <a:srgbClr val="C00000"/>
              </a:solidFill>
            </a:rPr>
            <a:t>Internatio-nal</a:t>
          </a:r>
          <a:r>
            <a:rPr kumimoji="1" lang="en-US" altLang="ja-JP" sz="1600" b="1" i="0" kern="1200" dirty="0">
              <a:solidFill>
                <a:srgbClr val="C00000"/>
              </a:solidFill>
            </a:rPr>
            <a:t> exchange</a:t>
          </a:r>
          <a:endParaRPr kumimoji="1" lang="ja-JP" altLang="en-US" sz="1600" b="1" kern="1200" dirty="0">
            <a:solidFill>
              <a:srgbClr val="C00000"/>
            </a:solidFill>
          </a:endParaRPr>
        </a:p>
      </dsp:txBody>
      <dsp:txXfrm rot="5400000">
        <a:off x="2223582" y="2287343"/>
        <a:ext cx="1384142" cy="1353485"/>
      </dsp:txXfrm>
    </dsp:sp>
    <dsp:sp modelId="{A4D84A8B-70A6-4056-AE5B-5E8BBBA6AA01}">
      <dsp:nvSpPr>
        <dsp:cNvPr id="0" name=""/>
        <dsp:cNvSpPr/>
      </dsp:nvSpPr>
      <dsp:spPr>
        <a:xfrm>
          <a:off x="3299813" y="1845283"/>
          <a:ext cx="660879" cy="57467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CD3B3-5F0D-4FB4-B606-F900439504A2}">
      <dsp:nvSpPr>
        <dsp:cNvPr id="0" name=""/>
        <dsp:cNvSpPr/>
      </dsp:nvSpPr>
      <dsp:spPr>
        <a:xfrm rot="10800000">
          <a:off x="3299813" y="2066313"/>
          <a:ext cx="660879" cy="57467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ABCF-7B10-4219-8C11-12C76A2CAD71}">
      <dsp:nvSpPr>
        <dsp:cNvPr id="0" name=""/>
        <dsp:cNvSpPr/>
      </dsp:nvSpPr>
      <dsp:spPr>
        <a:xfrm>
          <a:off x="1093965" y="0"/>
          <a:ext cx="3485591" cy="263349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349475" y="131674"/>
        <a:ext cx="974571" cy="395024"/>
      </dsp:txXfrm>
    </dsp:sp>
    <dsp:sp modelId="{DC69FDB4-7922-4219-BE20-8FEEB47445F8}">
      <dsp:nvSpPr>
        <dsp:cNvPr id="0" name=""/>
        <dsp:cNvSpPr/>
      </dsp:nvSpPr>
      <dsp:spPr>
        <a:xfrm>
          <a:off x="1450583" y="516649"/>
          <a:ext cx="2787735" cy="210679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 dirty="0">
            <a:solidFill>
              <a:srgbClr val="C00000"/>
            </a:solidFill>
          </a:endParaRPr>
        </a:p>
      </dsp:txBody>
      <dsp:txXfrm>
        <a:off x="2357294" y="643057"/>
        <a:ext cx="974313" cy="379223"/>
      </dsp:txXfrm>
    </dsp:sp>
    <dsp:sp modelId="{9F35D6C2-FAAE-4353-9CB7-27992ECDC420}">
      <dsp:nvSpPr>
        <dsp:cNvPr id="0" name=""/>
        <dsp:cNvSpPr/>
      </dsp:nvSpPr>
      <dsp:spPr>
        <a:xfrm>
          <a:off x="1980887" y="1023250"/>
          <a:ext cx="1727126" cy="1620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kern="1200" dirty="0"/>
        </a:p>
      </dsp:txBody>
      <dsp:txXfrm>
        <a:off x="2442030" y="1144772"/>
        <a:ext cx="804840" cy="364566"/>
      </dsp:txXfrm>
    </dsp:sp>
    <dsp:sp modelId="{2DE216F7-CABB-493B-989F-1E4297B1617B}">
      <dsp:nvSpPr>
        <dsp:cNvPr id="0" name=""/>
        <dsp:cNvSpPr/>
      </dsp:nvSpPr>
      <dsp:spPr>
        <a:xfrm>
          <a:off x="2105096" y="1689604"/>
          <a:ext cx="1495267" cy="918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kern="1200" dirty="0"/>
            <a:t>Basic Japanese ability</a:t>
          </a:r>
          <a:endParaRPr kumimoji="1" lang="ja-JP" altLang="en-US" sz="1600" b="1" kern="1200" dirty="0"/>
        </a:p>
      </dsp:txBody>
      <dsp:txXfrm>
        <a:off x="2324073" y="1919174"/>
        <a:ext cx="1057314" cy="459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AB98-AD4E-3E4C-A7E9-BBBCD5275B0B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9DFD-9A81-0447-8C62-4EC98E3E8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59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9DFD-9A81-0447-8C62-4EC98E3E851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02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751" tIns="45875" rIns="91751" bIns="45875"/>
          <a:lstStyle/>
          <a:p>
            <a:fld id="{FA2C5C6B-3CDA-41FA-BD55-5A736EEBCFD4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475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5C6B-3CDA-41FA-BD55-5A736EEBCFD4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077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here to support career development for those who want to continue your career in Japan after completion of your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9DFD-9A81-0447-8C62-4EC98E3E85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4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ja-JP" dirty="0">
              <a:latin typeface="+mj-lt"/>
            </a:endParaRPr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4697" indent="-2745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2719" indent="-21931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420" indent="-21931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4587" indent="-21931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26288" indent="-2193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67989" indent="-2193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09690" indent="-2193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51390" indent="-2193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B2DF4DC-8A38-48EF-853E-08403F4734CA}" type="slidenum">
              <a:rPr lang="ja-JP" altLang="en-US" smtClean="0">
                <a:latin typeface="Calibri" panose="020F0502020204030204" pitchFamily="34" charset="0"/>
              </a:rPr>
              <a:pPr/>
              <a:t>5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5C6B-3CDA-41FA-BD55-5A736EEBCFD4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69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5C6B-3CDA-41FA-BD55-5A736EEBCFD4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283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29DFD-9A81-0447-8C62-4EC98E3E851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9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751" tIns="45875" rIns="91751" bIns="45875"/>
          <a:lstStyle/>
          <a:p>
            <a:fld id="{FA2C5C6B-3CDA-41FA-BD55-5A736EEBCFD4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283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9DFD-9A81-0447-8C62-4EC98E3E851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8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C6F97-B81C-BC41-87C2-B6B9FD12C03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15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9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1445" y="0"/>
            <a:ext cx="10021008" cy="8382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239351" y="1052737"/>
            <a:ext cx="11713301" cy="56886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7985-85DA-8546-919C-A9905A1DA244}" type="datetime1">
              <a:rPr lang="ja-JP" altLang="en-US" smtClean="0"/>
              <a:t>2025/4/4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559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3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5" r:id="rId8"/>
    <p:sldLayoutId id="2147483667" r:id="rId9"/>
    <p:sldLayoutId id="2147483674" r:id="rId10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kenbauer.me/2014/06/12/flipped-professional-developmen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44855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msi.t.u-tokyo.ac.jp/" TargetMode="External"/><Relationship Id="rId2" Type="http://schemas.openxmlformats.org/officeDocument/2006/relationships/hyperlink" Target="mailto:office@gmsi.t.u-tokyo.ac.j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-tokyo-ac-jp.zoom.us/j/89619725172?pwd=GpMzWoLeLyknEqUaEISXghYxlbbcdg.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quiry@cdip.t.u-tokyo.ac.jp" TargetMode="External"/><Relationship Id="rId2" Type="http://schemas.openxmlformats.org/officeDocument/2006/relationships/hyperlink" Target="https://www.cdips.t.u-tokyo.ac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ip.t.u-tokyo.ac.jp/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png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quiry@cdip.t.u-tokyo.ac.jp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cse.t.u-tokyo.ac.jp/en/star-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lcse.t.u-tokyo.ac.jp/en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cse.t.u-tokyo.ac.jp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nquiry@cdip.t.u-tokyo.ac.jp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ip.t.u-tokyo.ac.j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EFAB8EB-6C6E-8975-D00E-56A662606A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23568" y="0"/>
            <a:ext cx="12566822" cy="6858000"/>
          </a:xfrm>
          <a:prstGeom prst="rect">
            <a:avLst/>
          </a:prstGeom>
        </p:spPr>
      </p:pic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50776F7-E824-5D5E-86B5-0FDCD4AA35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58589" y="3810892"/>
            <a:ext cx="5411917" cy="29524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3933A-ABC0-F603-83BC-184C14A38A84}"/>
              </a:ext>
            </a:extLst>
          </p:cNvPr>
          <p:cNvSpPr txBox="1"/>
          <p:nvPr/>
        </p:nvSpPr>
        <p:spPr>
          <a:xfrm>
            <a:off x="852616" y="6939886"/>
            <a:ext cx="6445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hlinkClick r:id="rId6" tooltip="http://blog.kenbauer.me/2014/06/12/flipped-professional-development/"/>
              </a:rPr>
              <a:t>この写真</a:t>
            </a:r>
            <a:r>
              <a:rPr lang="ja-JP" altLang="en-US" sz="900"/>
              <a:t> の作成者 不明な作成者 は </a:t>
            </a:r>
            <a:r>
              <a:rPr lang="ja-JP" altLang="en-US" sz="900">
                <a:hlinkClick r:id="rId7" tooltip="https://creativecommons.org/licenses/by-nc/3.0/"/>
              </a:rPr>
              <a:t>CC BY-NC</a:t>
            </a:r>
            <a:r>
              <a:rPr lang="ja-JP" altLang="en-US" sz="900"/>
              <a:t> のライセンスを許諾されています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A4C22AC-EBBC-4D4F-A113-7D835604F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589" y="263417"/>
            <a:ext cx="8640317" cy="3547475"/>
          </a:xfrm>
        </p:spPr>
        <p:txBody>
          <a:bodyPr/>
          <a:lstStyle/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国際高度人材キャリア開発プログラム</a:t>
            </a:r>
            <a:b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Career Development Program</a:t>
            </a:r>
            <a:b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for International Professionals (CDIP)</a:t>
            </a:r>
            <a:br>
              <a:rPr lang="ja-JP" altLang="en-US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b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" altLang="ja-JP" sz="36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GUIDANCE</a:t>
            </a:r>
            <a:endParaRPr lang="ja-JP" altLang="en-US" sz="36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57305D0-6B9D-6949-8558-798421EE6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964" y="4740965"/>
            <a:ext cx="6445766" cy="185782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CDIPs Program Office</a:t>
            </a:r>
          </a:p>
          <a:p>
            <a:pPr algn="r"/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The Institute of Innovation in International Engineering Education,</a:t>
            </a:r>
          </a:p>
          <a:p>
            <a:pPr algn="r"/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School of Engineering,</a:t>
            </a:r>
          </a:p>
          <a:p>
            <a:pPr algn="r"/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The University of Tokyo</a:t>
            </a:r>
          </a:p>
        </p:txBody>
      </p:sp>
    </p:spTree>
    <p:extLst>
      <p:ext uri="{BB962C8B-B14F-4D97-AF65-F5344CB8AC3E}">
        <p14:creationId xmlns:p14="http://schemas.microsoft.com/office/powerpoint/2010/main" val="16746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37879"/>
              </p:ext>
            </p:extLst>
          </p:nvPr>
        </p:nvGraphicFramePr>
        <p:xfrm>
          <a:off x="1072375" y="1959439"/>
          <a:ext cx="10881731" cy="422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ject 12">
            <a:extLst>
              <a:ext uri="{FF2B5EF4-FFF2-40B4-BE49-F238E27FC236}">
                <a16:creationId xmlns:a16="http://schemas.microsoft.com/office/drawing/2014/main" id="{4CD4CB0C-9B12-4682-928A-F88595AB7F2B}"/>
              </a:ext>
            </a:extLst>
          </p:cNvPr>
          <p:cNvSpPr/>
          <p:nvPr/>
        </p:nvSpPr>
        <p:spPr>
          <a:xfrm>
            <a:off x="144966" y="6281569"/>
            <a:ext cx="3957478" cy="455928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Japanese Courses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CD4CB0C-9B12-4682-928A-F88595AB7F2B}"/>
              </a:ext>
            </a:extLst>
          </p:cNvPr>
          <p:cNvSpPr/>
          <p:nvPr/>
        </p:nvSpPr>
        <p:spPr>
          <a:xfrm>
            <a:off x="3061160" y="1609463"/>
            <a:ext cx="3776246" cy="482911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Career Support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25001" y="5383645"/>
            <a:ext cx="7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08774" y="3994721"/>
            <a:ext cx="66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8852" y="2613050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103;p1" descr="タイムライン&#10;&#10;自動的に生成された説明">
            <a:extLst>
              <a:ext uri="{FF2B5EF4-FFF2-40B4-BE49-F238E27FC236}">
                <a16:creationId xmlns:a16="http://schemas.microsoft.com/office/drawing/2014/main" id="{6FF10538-DE72-4657-A61F-F5C4BE5268A7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9831" y="5106812"/>
            <a:ext cx="1798560" cy="143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2;p1" descr="図形, 多角形&#10;&#10;自動的に生成された説明">
            <a:extLst>
              <a:ext uri="{FF2B5EF4-FFF2-40B4-BE49-F238E27FC236}">
                <a16:creationId xmlns:a16="http://schemas.microsoft.com/office/drawing/2014/main" id="{9AACDA64-5557-4A0F-9EC7-7A6A15F3FEC5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8442" y="5090852"/>
            <a:ext cx="1374772" cy="1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7;p1" descr="人, 屋内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80619F84-3716-42BE-B587-5BF011651709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3231" y="2059144"/>
            <a:ext cx="1854652" cy="131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6;p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85D919D-907E-4B83-91D5-1F5F6DAD6DC5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0980" y="3441213"/>
            <a:ext cx="1293126" cy="16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EBE9FAF-47E6-4A7A-9502-6A817E35CFA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91" y="2084761"/>
            <a:ext cx="2016792" cy="1288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bject 12">
            <a:extLst>
              <a:ext uri="{FF2B5EF4-FFF2-40B4-BE49-F238E27FC236}">
                <a16:creationId xmlns:a16="http://schemas.microsoft.com/office/drawing/2014/main" id="{5DBCC05E-EB6D-42BE-94A3-B5FCE652D5DA}"/>
              </a:ext>
            </a:extLst>
          </p:cNvPr>
          <p:cNvSpPr/>
          <p:nvPr/>
        </p:nvSpPr>
        <p:spPr>
          <a:xfrm>
            <a:off x="144964" y="1609464"/>
            <a:ext cx="2812419" cy="455928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Internship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29A0571-D9D2-49AA-EAE5-D4B585E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7" y="111773"/>
            <a:ext cx="10515600" cy="1325563"/>
          </a:xfrm>
        </p:spPr>
        <p:txBody>
          <a:bodyPr/>
          <a:lstStyle/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A040B-B52D-5123-8F60-34A026A7A25B}"/>
              </a:ext>
            </a:extLst>
          </p:cNvPr>
          <p:cNvSpPr txBox="1"/>
          <p:nvPr/>
        </p:nvSpPr>
        <p:spPr>
          <a:xfrm flipH="1">
            <a:off x="9704573" y="15371"/>
            <a:ext cx="226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Career education</a:t>
            </a:r>
          </a:p>
        </p:txBody>
      </p:sp>
    </p:spTree>
    <p:extLst>
      <p:ext uri="{BB962C8B-B14F-4D97-AF65-F5344CB8AC3E}">
        <p14:creationId xmlns:p14="http://schemas.microsoft.com/office/powerpoint/2010/main" val="63747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74BD2-3A03-4809-A820-85AB9719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0"/>
            <a:ext cx="10515600" cy="1325563"/>
          </a:xfrm>
        </p:spPr>
        <p:txBody>
          <a:bodyPr/>
          <a:lstStyle/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593939-A36F-4B8B-9544-D1A01850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3888" y="1371600"/>
            <a:ext cx="7718626" cy="5486400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General internship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Work at company as a Trainee</a:t>
            </a:r>
          </a:p>
          <a:p>
            <a:pPr lvl="1"/>
            <a:r>
              <a:rPr kumimoji="1" lang="en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competency II -research internship- </a:t>
            </a:r>
            <a:b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3799-147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kumimoji="1" lang="ja-JP" altLang="en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technology/practice training 1〜4, </a:t>
            </a:r>
            <a:b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Internship, Research internship Ⅰ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Internship found by yourself may be counted</a:t>
            </a:r>
          </a:p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Project based learning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Make solution for problems provided by company</a:t>
            </a:r>
          </a:p>
          <a:p>
            <a:pPr lvl="1"/>
            <a:r>
              <a:rPr kumimoji="1" lang="en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competency I -Project Based Learning- </a:t>
            </a:r>
            <a:b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(3799-146 2credits) 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Creative Engineering Project I, II (3799-024, 3799-023 </a:t>
            </a:r>
            <a:b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: 2 credits)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oint research project with company may be counted</a:t>
            </a:r>
          </a:p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Duration more than 2 weeks (10days)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686BB34-78BB-324A-B125-E08CC5083271}"/>
              </a:ext>
            </a:extLst>
          </p:cNvPr>
          <p:cNvGrpSpPr/>
          <p:nvPr/>
        </p:nvGrpSpPr>
        <p:grpSpPr>
          <a:xfrm>
            <a:off x="9262676" y="3321683"/>
            <a:ext cx="2578250" cy="1212574"/>
            <a:chOff x="9326634" y="3290326"/>
            <a:chExt cx="2578250" cy="1212574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D3E48A68-5821-0A4F-BCED-B9B8FB1BCBD8}"/>
                </a:ext>
              </a:extLst>
            </p:cNvPr>
            <p:cNvSpPr/>
            <p:nvPr/>
          </p:nvSpPr>
          <p:spPr>
            <a:xfrm>
              <a:off x="10615759" y="3296951"/>
              <a:ext cx="1289125" cy="6062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A5D09056-BDF0-0D45-A326-FBA14F62E605}"/>
                </a:ext>
              </a:extLst>
            </p:cNvPr>
            <p:cNvSpPr/>
            <p:nvPr/>
          </p:nvSpPr>
          <p:spPr>
            <a:xfrm>
              <a:off x="9326634" y="3896613"/>
              <a:ext cx="1289125" cy="6062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45DBD073-F19B-4B49-AB1A-00C8A326BAA4}"/>
                </a:ext>
              </a:extLst>
            </p:cNvPr>
            <p:cNvSpPr/>
            <p:nvPr/>
          </p:nvSpPr>
          <p:spPr>
            <a:xfrm>
              <a:off x="9326634" y="3290326"/>
              <a:ext cx="1289125" cy="6062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D61D18CE-237E-348B-45B0-4074243D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063" y="329333"/>
            <a:ext cx="4240388" cy="5997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014028-EFFF-B9CC-31D1-C3B96ED72ED2}"/>
              </a:ext>
            </a:extLst>
          </p:cNvPr>
          <p:cNvSpPr txBox="1"/>
          <p:nvPr/>
        </p:nvSpPr>
        <p:spPr>
          <a:xfrm flipH="1">
            <a:off x="10551801" y="86261"/>
            <a:ext cx="1453422" cy="31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Internship</a:t>
            </a:r>
          </a:p>
        </p:txBody>
      </p:sp>
    </p:spTree>
    <p:extLst>
      <p:ext uri="{BB962C8B-B14F-4D97-AF65-F5344CB8AC3E}">
        <p14:creationId xmlns:p14="http://schemas.microsoft.com/office/powerpoint/2010/main" val="12486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590E7-1807-024F-8A32-76C7E168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78" y="843081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" altLang="ja-JP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Competency II </a:t>
            </a:r>
            <a:r>
              <a:rPr kumimoji="1" lang="en" altLang="ja-JP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-Research Internship- (3799-147) 2 Credits</a:t>
            </a:r>
            <a:endParaRPr kumimoji="1" lang="ja-JP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F769AC-77B9-3847-88CE-1E82D792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957"/>
            <a:ext cx="10515600" cy="4192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Companies offer research theme for the internship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Coop-J consortium (from Oct. ’21)</a:t>
            </a:r>
          </a:p>
          <a:p>
            <a:pPr lvl="2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45 companies, Salary will be paid 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C-Engine program (Consortium)</a:t>
            </a:r>
          </a:p>
          <a:p>
            <a:pPr lvl="2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26 companies / 17 Univ.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Toshiba, (Evonik, Airbus, Apollo tires, Repsol) </a:t>
            </a:r>
          </a:p>
          <a:p>
            <a:pPr lvl="1"/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2 months or longer and report</a:t>
            </a:r>
          </a:p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Please contact </a:t>
            </a:r>
            <a:r>
              <a:rPr kumimoji="1" lang="en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GMSI office 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for the detail</a:t>
            </a:r>
          </a:p>
          <a:p>
            <a:pPr marL="0" indent="0">
              <a:buNone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Registration deadline, Preparation procedure etc.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DDB0FC-F1D5-3540-9BC5-5C9AA61318DE}"/>
              </a:ext>
            </a:extLst>
          </p:cNvPr>
          <p:cNvSpPr txBox="1"/>
          <p:nvPr/>
        </p:nvSpPr>
        <p:spPr>
          <a:xfrm>
            <a:off x="4506686" y="5796014"/>
            <a:ext cx="74821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GMSI (Graduate school of Mechanical System Innovation) </a:t>
            </a:r>
          </a:p>
          <a:p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			E-mail: </a:t>
            </a:r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  <a:hlinkClick r:id="rId2"/>
              </a:rPr>
              <a:t>office@gmsi.t.u-tokyo.ac.jp</a:t>
            </a:r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ja-JP" altLang="en-US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　　　　　　</a:t>
            </a:r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		URL</a:t>
            </a:r>
            <a:r>
              <a:rPr lang="en-US" altLang="ja-JP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  <a:hlinkClick r:id="rId3"/>
              </a:rPr>
              <a:t>https://gmsi.t.u-tokyo.ac.jp/</a:t>
            </a:r>
            <a:endParaRPr kumimoji="1" lang="en-US" altLang="ja-JP" sz="1800" b="1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647401-0EAD-E346-BD00-E5D0406EFD28}"/>
              </a:ext>
            </a:extLst>
          </p:cNvPr>
          <p:cNvSpPr txBox="1"/>
          <p:nvPr/>
        </p:nvSpPr>
        <p:spPr>
          <a:xfrm>
            <a:off x="8594402" y="2551837"/>
            <a:ext cx="339439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 Internship Guidance</a:t>
            </a:r>
            <a:endParaRPr lang="ja-JP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ja-JP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May 8th.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    16:50-18:00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Venue: Online (ZOOM)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FF55A-FB40-AA31-A77F-B5B92CF34EDD}"/>
              </a:ext>
            </a:extLst>
          </p:cNvPr>
          <p:cNvSpPr txBox="1"/>
          <p:nvPr/>
        </p:nvSpPr>
        <p:spPr>
          <a:xfrm>
            <a:off x="12464143" y="36345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https://u-tokyo-ac-jp.zoom.us/j/89619725172?pwd=GpMzWoLeLyknEqUaEISXghYxlbbcdg.1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C449228-2110-692C-4937-C278494D5070}"/>
              </a:ext>
            </a:extLst>
          </p:cNvPr>
          <p:cNvSpPr txBox="1">
            <a:spLocks/>
          </p:cNvSpPr>
          <p:nvPr/>
        </p:nvSpPr>
        <p:spPr>
          <a:xfrm>
            <a:off x="838200" y="180300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F372E-4638-178F-338D-EE51AE4FA32F}"/>
              </a:ext>
            </a:extLst>
          </p:cNvPr>
          <p:cNvSpPr txBox="1"/>
          <p:nvPr/>
        </p:nvSpPr>
        <p:spPr>
          <a:xfrm flipH="1">
            <a:off x="10551801" y="86261"/>
            <a:ext cx="1453422" cy="31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Internship</a:t>
            </a:r>
          </a:p>
        </p:txBody>
      </p:sp>
    </p:spTree>
    <p:extLst>
      <p:ext uri="{BB962C8B-B14F-4D97-AF65-F5344CB8AC3E}">
        <p14:creationId xmlns:p14="http://schemas.microsoft.com/office/powerpoint/2010/main" val="304369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28">
            <a:extLst>
              <a:ext uri="{FF2B5EF4-FFF2-40B4-BE49-F238E27FC236}">
                <a16:creationId xmlns:a16="http://schemas.microsoft.com/office/drawing/2014/main" id="{3D07D598-B048-9741-AA74-1219A05C43D3}"/>
              </a:ext>
            </a:extLst>
          </p:cNvPr>
          <p:cNvGrpSpPr/>
          <p:nvPr/>
        </p:nvGrpSpPr>
        <p:grpSpPr>
          <a:xfrm>
            <a:off x="7499359" y="3822948"/>
            <a:ext cx="4188822" cy="2780914"/>
            <a:chOff x="5299859" y="4149080"/>
            <a:chExt cx="3748937" cy="248887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CAAC3A2-702E-4E43-A173-33C821BC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0019" y="5385159"/>
              <a:ext cx="1879200" cy="12528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AF0BA2C-5B2C-114A-9D79-123D79BD7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596" y="5385159"/>
              <a:ext cx="1879200" cy="12528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D428B27-89EA-514B-83E3-263FE2655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596" y="4149080"/>
              <a:ext cx="1879200" cy="12528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0125C7B-3DA5-3F42-9E5A-EAA90D25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9859" y="4149080"/>
              <a:ext cx="1872000" cy="1252216"/>
            </a:xfrm>
            <a:prstGeom prst="rect">
              <a:avLst/>
            </a:prstGeom>
          </p:spPr>
        </p:pic>
      </p:grpSp>
      <p:sp>
        <p:nvSpPr>
          <p:cNvPr id="12" name="正方形/長方形 22"/>
          <p:cNvSpPr>
            <a:spLocks noChangeArrowheads="1"/>
          </p:cNvSpPr>
          <p:nvPr/>
        </p:nvSpPr>
        <p:spPr bwMode="auto">
          <a:xfrm>
            <a:off x="7325770" y="548680"/>
            <a:ext cx="4536000" cy="1800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Project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3" name="円/楕円 11"/>
          <p:cNvSpPr>
            <a:spLocks noChangeArrowheads="1"/>
          </p:cNvSpPr>
          <p:nvPr/>
        </p:nvSpPr>
        <p:spPr bwMode="auto">
          <a:xfrm>
            <a:off x="7166229" y="844710"/>
            <a:ext cx="1188000" cy="720000"/>
          </a:xfrm>
          <a:prstGeom prst="ellipse">
            <a:avLst/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Customer</a:t>
            </a:r>
          </a:p>
          <a:p>
            <a:pPr algn="ctr"/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(Industry) 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8896258" y="616380"/>
            <a:ext cx="2916000" cy="1188000"/>
          </a:xfrm>
          <a:prstGeom prst="ellipse">
            <a:avLst/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Project manager</a:t>
            </a:r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(Industry) </a:t>
            </a:r>
          </a:p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Leader</a:t>
            </a:r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(Student) </a:t>
            </a:r>
          </a:p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Member</a:t>
            </a:r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(Students) </a:t>
            </a:r>
          </a:p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Facilitator</a:t>
            </a:r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(Young faculty) 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8337243" y="931580"/>
            <a:ext cx="576000" cy="252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0">
            <a:noAutofit/>
          </a:bodyPr>
          <a:lstStyle/>
          <a:p>
            <a:pPr>
              <a:defRPr/>
            </a:pPr>
            <a:endParaRPr lang="ja-JP" altLang="en-US" sz="140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6" name="右矢印 25"/>
          <p:cNvSpPr/>
          <p:nvPr/>
        </p:nvSpPr>
        <p:spPr bwMode="auto">
          <a:xfrm rot="10800000">
            <a:off x="8337243" y="1217532"/>
            <a:ext cx="576000" cy="252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0">
            <a:noAutofit/>
          </a:bodyPr>
          <a:lstStyle/>
          <a:p>
            <a:pPr>
              <a:defRPr/>
            </a:pPr>
            <a:endParaRPr lang="ja-JP" altLang="en-US" sz="140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7"/>
          <p:cNvSpPr txBox="1">
            <a:spLocks noChangeArrowheads="1"/>
          </p:cNvSpPr>
          <p:nvPr/>
        </p:nvSpPr>
        <p:spPr bwMode="auto">
          <a:xfrm>
            <a:off x="8347122" y="772932"/>
            <a:ext cx="5562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Theme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8"/>
          <p:cNvSpPr txBox="1">
            <a:spLocks noChangeArrowheads="1"/>
          </p:cNvSpPr>
          <p:nvPr/>
        </p:nvSpPr>
        <p:spPr bwMode="auto">
          <a:xfrm>
            <a:off x="8307849" y="1471425"/>
            <a:ext cx="6476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Solution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9" name="上下矢印 19"/>
          <p:cNvSpPr>
            <a:spLocks noChangeAspect="1"/>
          </p:cNvSpPr>
          <p:nvPr/>
        </p:nvSpPr>
        <p:spPr bwMode="auto">
          <a:xfrm>
            <a:off x="8360131" y="1697803"/>
            <a:ext cx="530225" cy="360362"/>
          </a:xfrm>
          <a:prstGeom prst="upDownArrow">
            <a:avLst>
              <a:gd name="adj1" fmla="val 46417"/>
              <a:gd name="adj2" fmla="val 3110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0">
            <a:noAutofit/>
          </a:bodyPr>
          <a:lstStyle/>
          <a:p>
            <a:pPr>
              <a:defRPr/>
            </a:pPr>
            <a:endParaRPr lang="ja-JP" altLang="en-US" sz="140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0" name="円/楕円 20"/>
          <p:cNvSpPr>
            <a:spLocks noChangeArrowheads="1"/>
          </p:cNvSpPr>
          <p:nvPr/>
        </p:nvSpPr>
        <p:spPr bwMode="auto">
          <a:xfrm>
            <a:off x="7779243" y="2081339"/>
            <a:ext cx="1692000" cy="522380"/>
          </a:xfrm>
          <a:prstGeom prst="ellipse">
            <a:avLst/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Supervisor</a:t>
            </a:r>
          </a:p>
          <a:p>
            <a:pPr algn="ctr"/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(Senior faculty) 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3"/>
          <p:cNvSpPr txBox="1">
            <a:spLocks noChangeArrowheads="1"/>
          </p:cNvSpPr>
          <p:nvPr/>
        </p:nvSpPr>
        <p:spPr bwMode="auto">
          <a:xfrm>
            <a:off x="8943932" y="1724096"/>
            <a:ext cx="152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Supervise, Advise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2" name="上下矢印 21"/>
          <p:cNvSpPr>
            <a:spLocks/>
          </p:cNvSpPr>
          <p:nvPr/>
        </p:nvSpPr>
        <p:spPr bwMode="auto">
          <a:xfrm>
            <a:off x="9328657" y="2381511"/>
            <a:ext cx="648000" cy="468000"/>
          </a:xfrm>
          <a:prstGeom prst="upDownArrow">
            <a:avLst>
              <a:gd name="adj1" fmla="val 46416"/>
              <a:gd name="adj2" fmla="val 3110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 anchorCtr="0">
            <a:noAutofit/>
          </a:bodyPr>
          <a:lstStyle/>
          <a:p>
            <a:pPr>
              <a:defRPr/>
            </a:pPr>
            <a:endParaRPr lang="ja-JP" altLang="en-US" sz="140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3" name="円/楕円 25"/>
          <p:cNvSpPr>
            <a:spLocks noChangeArrowheads="1"/>
          </p:cNvSpPr>
          <p:nvPr/>
        </p:nvSpPr>
        <p:spPr bwMode="auto">
          <a:xfrm>
            <a:off x="7235770" y="2882342"/>
            <a:ext cx="4716000" cy="504000"/>
          </a:xfrm>
          <a:prstGeom prst="ellipse">
            <a:avLst/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Final Presentation(Industry, Faculty, Students)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7"/>
          <p:cNvSpPr txBox="1">
            <a:spLocks noChangeArrowheads="1"/>
          </p:cNvSpPr>
          <p:nvPr/>
        </p:nvSpPr>
        <p:spPr bwMode="auto">
          <a:xfrm>
            <a:off x="10007334" y="2507789"/>
            <a:ext cx="1325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Evaluate, Advise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9"/>
          <p:cNvSpPr txBox="1">
            <a:spLocks noChangeArrowheads="1"/>
          </p:cNvSpPr>
          <p:nvPr/>
        </p:nvSpPr>
        <p:spPr bwMode="auto">
          <a:xfrm>
            <a:off x="8331405" y="3474519"/>
            <a:ext cx="252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PBL implementation framework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2"/>
          <p:cNvSpPr txBox="1">
            <a:spLocks noChangeArrowheads="1"/>
          </p:cNvSpPr>
          <p:nvPr/>
        </p:nvSpPr>
        <p:spPr bwMode="auto">
          <a:xfrm>
            <a:off x="8882838" y="6623051"/>
            <a:ext cx="1421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Final presentation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1611B7B6-758A-4448-8059-26625B027498}"/>
              </a:ext>
            </a:extLst>
          </p:cNvPr>
          <p:cNvGraphicFramePr>
            <a:graphicFrameLocks noGrp="1"/>
          </p:cNvGraphicFramePr>
          <p:nvPr/>
        </p:nvGraphicFramePr>
        <p:xfrm>
          <a:off x="-5389311" y="4488074"/>
          <a:ext cx="5057094" cy="2181287"/>
        </p:xfrm>
        <a:graphic>
          <a:graphicData uri="http://schemas.openxmlformats.org/drawingml/2006/table">
            <a:tbl>
              <a:tblPr/>
              <a:tblGrid>
                <a:gridCol w="3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501"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No.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Company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Title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26"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East Japan Railway Company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New communication support using haptics or other technologies in the railway field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2"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Ebara Corporation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Future business under the keyword of “universe”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59"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Tokyo Gas 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Co.Ltd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Development of new businesses utilizing Electric Vehicle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59"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Mitsui O.S.K. Lines, Ltd.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Shipping innovation for next generation</a:t>
                      </a:r>
                    </a:p>
                  </a:txBody>
                  <a:tcPr marL="12703" marR="12703" marT="12703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71330"/>
                  </a:ext>
                </a:extLst>
              </a:tr>
            </a:tbl>
          </a:graphicData>
        </a:graphic>
      </p:graphicFrame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11716CD4-18B0-5642-83B4-8B9099F75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2255"/>
              </p:ext>
            </p:extLst>
          </p:nvPr>
        </p:nvGraphicFramePr>
        <p:xfrm>
          <a:off x="260495" y="4869160"/>
          <a:ext cx="7131649" cy="1809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44">
                  <a:extLst>
                    <a:ext uri="{9D8B030D-6E8A-4147-A177-3AD203B41FA5}">
                      <a16:colId xmlns:a16="http://schemas.microsoft.com/office/drawing/2014/main" val="1918996139"/>
                    </a:ext>
                  </a:extLst>
                </a:gridCol>
                <a:gridCol w="1966069">
                  <a:extLst>
                    <a:ext uri="{9D8B030D-6E8A-4147-A177-3AD203B41FA5}">
                      <a16:colId xmlns:a16="http://schemas.microsoft.com/office/drawing/2014/main" val="3846462456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3950736601"/>
                    </a:ext>
                  </a:extLst>
                </a:gridCol>
              </a:tblGrid>
              <a:tr h="29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0393" marR="20393" marT="8157" marB="8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20064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ja-JP" sz="14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Hitachi Astemo, Ltd.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Model for Connected Autonomous Vehicle Services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00651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ja-JP" sz="14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Ebara Corporation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business produced by a manufacturer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9150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ja-JP" sz="14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JD CO., Ltd.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of the 6th Basic Energy Plan for "Island"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0786" marR="40786" marT="40786" marB="40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21050"/>
                  </a:ext>
                </a:extLst>
              </a:tr>
            </a:tbl>
          </a:graphicData>
        </a:graphic>
      </p:graphicFrame>
      <p:sp>
        <p:nvSpPr>
          <p:cNvPr id="33" name="コンテンツ プレースホルダー 1"/>
          <p:cNvSpPr txBox="1">
            <a:spLocks/>
          </p:cNvSpPr>
          <p:nvPr/>
        </p:nvSpPr>
        <p:spPr>
          <a:xfrm>
            <a:off x="263352" y="548680"/>
            <a:ext cx="6902877" cy="389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13" indent="-341313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4163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SzPct val="100000"/>
              <a:buFont typeface="Wingdings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PBL, which is one of active learning, aims to cultivate ability to succeed in Industry, Government, and Academia through problem setting/solving through coordination and integration, based on needs-oriented approach and challenges to the subjects from Industry.</a:t>
            </a:r>
          </a:p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SzPct val="100000"/>
              <a:buFont typeface="Wingdings" charset="2"/>
              <a:buChar char="n"/>
            </a:pPr>
            <a:endParaRPr lang="en-US" altLang="ja-JP" sz="16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SzPct val="100000"/>
              <a:buFont typeface="Wingdings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PBL is promoted by each of group, consisting of 5 – 6 members students from different fields, laboratories, nationalities, and young faculty staffs.</a:t>
            </a:r>
          </a:p>
          <a:p>
            <a:pPr marL="361950" indent="-200025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Previous comments from participants said that PBL offers good opportunities for: </a:t>
            </a:r>
          </a:p>
          <a:p>
            <a:pPr marL="685800" lvl="1" indent="-28575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Training of teamwork/communication.</a:t>
            </a:r>
          </a:p>
          <a:p>
            <a:pPr marL="685800" lvl="1" indent="-28575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Creation of hints for new business models by mixing knowledge of industry and academia, based on fresh ideas and perspective of students.</a:t>
            </a:r>
          </a:p>
          <a:p>
            <a:pPr marL="685800" lvl="1" indent="-28575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endParaRPr lang="en-US" altLang="ja-JP" sz="16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From 2009 to 2020, PBL provided the total 57 interesting themes offered from 21 companies, and 2 departments of UTokyo.</a:t>
            </a:r>
            <a:endParaRPr lang="ja-JP" altLang="en-US" sz="16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29"/>
          <p:cNvSpPr txBox="1">
            <a:spLocks noChangeArrowheads="1"/>
          </p:cNvSpPr>
          <p:nvPr/>
        </p:nvSpPr>
        <p:spPr bwMode="auto">
          <a:xfrm>
            <a:off x="260570" y="4629532"/>
            <a:ext cx="38838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latin typeface="Arial" panose="020B0604020202020204" pitchFamily="34" charset="0"/>
                <a:ea typeface="游明朝 Light" panose="02020300000000000000" pitchFamily="18" charset="-128"/>
                <a:cs typeface="Arial" panose="020B0604020202020204" pitchFamily="34" charset="0"/>
              </a:rPr>
              <a:t>PBL themes and participating companies in 2021</a:t>
            </a:r>
            <a:endParaRPr lang="ja-JP" altLang="en-US" sz="1400" dirty="0">
              <a:latin typeface="Arial" panose="020B0604020202020204" pitchFamily="34" charset="0"/>
              <a:ea typeface="游明朝 Light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1B7D6C-C269-1EE1-96F5-A9DEE3649592}"/>
              </a:ext>
            </a:extLst>
          </p:cNvPr>
          <p:cNvSpPr txBox="1">
            <a:spLocks/>
          </p:cNvSpPr>
          <p:nvPr/>
        </p:nvSpPr>
        <p:spPr>
          <a:xfrm>
            <a:off x="964918" y="-447797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2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ja-JP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Competency I -Project Based Learning (PBL)-</a:t>
            </a:r>
            <a:endParaRPr kumimoji="1" lang="ja-JP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4A912-553C-3E91-6D6D-775E6D82118B}"/>
              </a:ext>
            </a:extLst>
          </p:cNvPr>
          <p:cNvSpPr txBox="1"/>
          <p:nvPr/>
        </p:nvSpPr>
        <p:spPr>
          <a:xfrm flipH="1">
            <a:off x="10551801" y="86261"/>
            <a:ext cx="1453422" cy="31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Internship</a:t>
            </a:r>
          </a:p>
        </p:txBody>
      </p:sp>
    </p:spTree>
    <p:extLst>
      <p:ext uri="{BB962C8B-B14F-4D97-AF65-F5344CB8AC3E}">
        <p14:creationId xmlns:p14="http://schemas.microsoft.com/office/powerpoint/2010/main" val="332245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900" dirty="0">
                <a:latin typeface="Arial" panose="020B0604020202020204" pitchFamily="34" charset="0"/>
                <a:cs typeface="Arial" panose="020B0604020202020204" pitchFamily="34" charset="0"/>
              </a:rPr>
              <a:t>Career Support</a:t>
            </a:r>
            <a:br>
              <a:rPr lang="en-US" altLang="ja-JP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Supports and Opportunities to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develop Career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International Students</a:t>
            </a:r>
            <a:b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98;p1">
            <a:extLst>
              <a:ext uri="{FF2B5EF4-FFF2-40B4-BE49-F238E27FC236}">
                <a16:creationId xmlns:a16="http://schemas.microsoft.com/office/drawing/2014/main" id="{DAD8676B-FDA1-4B00-BA7C-1341E9FEF090}"/>
              </a:ext>
            </a:extLst>
          </p:cNvPr>
          <p:cNvSpPr/>
          <p:nvPr/>
        </p:nvSpPr>
        <p:spPr>
          <a:xfrm>
            <a:off x="648103" y="1817604"/>
            <a:ext cx="2606109" cy="587335"/>
          </a:xfrm>
          <a:custGeom>
            <a:avLst/>
            <a:gdLst/>
            <a:ahLst/>
            <a:cxnLst/>
            <a:rect l="l" t="t" r="r" b="b"/>
            <a:pathLst>
              <a:path w="2019300" h="647700" extrusionOk="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97CACC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Alumni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99;p1">
            <a:extLst>
              <a:ext uri="{FF2B5EF4-FFF2-40B4-BE49-F238E27FC236}">
                <a16:creationId xmlns:a16="http://schemas.microsoft.com/office/drawing/2014/main" id="{14FE3755-5DEC-4B0C-8455-48639D811793}"/>
              </a:ext>
            </a:extLst>
          </p:cNvPr>
          <p:cNvSpPr/>
          <p:nvPr/>
        </p:nvSpPr>
        <p:spPr>
          <a:xfrm>
            <a:off x="8906896" y="1734803"/>
            <a:ext cx="2606109" cy="596914"/>
          </a:xfrm>
          <a:custGeom>
            <a:avLst/>
            <a:gdLst/>
            <a:ahLst/>
            <a:cxnLst/>
            <a:rect l="l" t="t" r="r" b="b"/>
            <a:pathLst>
              <a:path w="2019300" h="647700" extrusionOk="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97CACC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 about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Individual Careers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8;p1">
            <a:extLst>
              <a:ext uri="{FF2B5EF4-FFF2-40B4-BE49-F238E27FC236}">
                <a16:creationId xmlns:a16="http://schemas.microsoft.com/office/drawing/2014/main" id="{5CA0F369-9EFF-439D-BC85-16DE38EDF4AF}"/>
              </a:ext>
            </a:extLst>
          </p:cNvPr>
          <p:cNvSpPr/>
          <p:nvPr/>
        </p:nvSpPr>
        <p:spPr>
          <a:xfrm>
            <a:off x="4792945" y="1749070"/>
            <a:ext cx="2606109" cy="587335"/>
          </a:xfrm>
          <a:custGeom>
            <a:avLst/>
            <a:gdLst/>
            <a:ahLst/>
            <a:cxnLst/>
            <a:rect l="l" t="t" r="r" b="b"/>
            <a:pathLst>
              <a:path w="2019300" h="647700" extrusionOk="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97CACC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Interview</a:t>
            </a:r>
            <a:endParaRPr sz="1800" b="1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Google Shape;110;p1" descr="◇関西大学で「外国人留学生のためのマンツーマン模擬面接」を実施 ...">
            <a:extLst>
              <a:ext uri="{FF2B5EF4-FFF2-40B4-BE49-F238E27FC236}">
                <a16:creationId xmlns:a16="http://schemas.microsoft.com/office/drawing/2014/main" id="{E106D853-ABD0-4422-95BC-84B4AAF417C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994" y="2456411"/>
            <a:ext cx="155788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5;p1" descr="カウンセリング 相談 素材 に対する画像結果">
            <a:extLst>
              <a:ext uri="{FF2B5EF4-FFF2-40B4-BE49-F238E27FC236}">
                <a16:creationId xmlns:a16="http://schemas.microsoft.com/office/drawing/2014/main" id="{359DE86D-E89F-430E-9A83-B8AC162BCA6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457" y="2471092"/>
            <a:ext cx="1747049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9;p1" descr="エントリーシート（ES）に記入する適切な文字数とは？何割書けばいいの ...">
            <a:extLst>
              <a:ext uri="{FF2B5EF4-FFF2-40B4-BE49-F238E27FC236}">
                <a16:creationId xmlns:a16="http://schemas.microsoft.com/office/drawing/2014/main" id="{724BF920-42A7-42A7-A077-54771793216A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7553" y="2899079"/>
            <a:ext cx="1557888" cy="875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13;p1">
            <a:extLst>
              <a:ext uri="{FF2B5EF4-FFF2-40B4-BE49-F238E27FC236}">
                <a16:creationId xmlns:a16="http://schemas.microsoft.com/office/drawing/2014/main" id="{710025F2-DE8C-4A05-A802-A60214CB2BDC}"/>
              </a:ext>
            </a:extLst>
          </p:cNvPr>
          <p:cNvSpPr txBox="1"/>
          <p:nvPr/>
        </p:nvSpPr>
        <p:spPr>
          <a:xfrm>
            <a:off x="2209612" y="3101482"/>
            <a:ext cx="225062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times a year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(Summer &amp; Winter)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interact with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alumni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and learn about various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industries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careers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115;p1">
            <a:extLst>
              <a:ext uri="{FF2B5EF4-FFF2-40B4-BE49-F238E27FC236}">
                <a16:creationId xmlns:a16="http://schemas.microsoft.com/office/drawing/2014/main" id="{2246C1B1-6643-4732-8E20-4FA9AB2DA87F}"/>
              </a:ext>
            </a:extLst>
          </p:cNvPr>
          <p:cNvSpPr txBox="1"/>
          <p:nvPr/>
        </p:nvSpPr>
        <p:spPr>
          <a:xfrm>
            <a:off x="7934204" y="3901015"/>
            <a:ext cx="409636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about general job-hunting in Japan </a:t>
            </a:r>
            <a:endParaRPr lang="en-US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・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orrection of Japanese documents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・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Personal 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counseling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115;p1">
            <a:extLst>
              <a:ext uri="{FF2B5EF4-FFF2-40B4-BE49-F238E27FC236}">
                <a16:creationId xmlns:a16="http://schemas.microsoft.com/office/drawing/2014/main" id="{C2FD5C96-289E-4D58-9803-D5697C99F7B5}"/>
              </a:ext>
            </a:extLst>
          </p:cNvPr>
          <p:cNvSpPr txBox="1"/>
          <p:nvPr/>
        </p:nvSpPr>
        <p:spPr>
          <a:xfrm>
            <a:off x="4687716" y="3846963"/>
            <a:ext cx="285758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Session of Japanese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Interview,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manners</a:t>
            </a:r>
            <a:endParaRPr lang="en-US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" name="Google Shape;104;p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8AAA3D4-1C48-4888-B595-BF928BD552A7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73" y="2471092"/>
            <a:ext cx="1482163" cy="22131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32;p1">
            <a:extLst>
              <a:ext uri="{FF2B5EF4-FFF2-40B4-BE49-F238E27FC236}">
                <a16:creationId xmlns:a16="http://schemas.microsoft.com/office/drawing/2014/main" id="{CAAEDC2A-D570-4415-A078-9C8A9F454548}"/>
              </a:ext>
            </a:extLst>
          </p:cNvPr>
          <p:cNvSpPr/>
          <p:nvPr/>
        </p:nvSpPr>
        <p:spPr>
          <a:xfrm>
            <a:off x="2989529" y="5081150"/>
            <a:ext cx="5607728" cy="1499928"/>
          </a:xfrm>
          <a:prstGeom prst="homePlate">
            <a:avLst>
              <a:gd name="adj" fmla="val 24185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rgbClr val="6B7393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For more information about specific recruiting companies and recommended applications,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please contact your </a:t>
            </a:r>
            <a:r>
              <a:rPr lang="en-US" sz="1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department‘s employment office</a:t>
            </a:r>
            <a:r>
              <a:rPr lang="ja-JP" alt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-JP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500" b="1" dirty="0">
                <a:solidFill>
                  <a:schemeClr val="tx1"/>
                </a:solidFill>
              </a:rPr>
              <a:t>Career </a:t>
            </a:r>
            <a:r>
              <a:rPr 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Office for Faculty of Engineering and Science</a:t>
            </a:r>
            <a:endParaRPr lang="en-US" altLang="ja-JP" sz="15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 altLang="en-US" sz="1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理工連携キャリア支援室　</a:t>
            </a:r>
            <a:r>
              <a:rPr lang="en-US" sz="1500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http://t-career.t.u-tokyo.ac.jp/</a:t>
            </a:r>
            <a:endParaRPr sz="1500" b="1" u="sng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D740E72-8264-4404-8FB7-A73B6D1049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88" y="5062449"/>
            <a:ext cx="2380069" cy="14999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765C4CF-76D0-4608-987F-09B19DDEC8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257" y="5411710"/>
            <a:ext cx="1990549" cy="5382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29417-A9CB-4F15-9A12-147C486091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150" y="5031173"/>
            <a:ext cx="1208417" cy="119169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A34F63-6E35-4C9D-9F23-41A2A5DC9764}"/>
              </a:ext>
            </a:extLst>
          </p:cNvPr>
          <p:cNvSpPr txBox="1"/>
          <p:nvPr/>
        </p:nvSpPr>
        <p:spPr>
          <a:xfrm>
            <a:off x="8907561" y="6266979"/>
            <a:ext cx="287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Eng. 2, Room 208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9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4507"/>
          </a:xfrm>
        </p:spPr>
        <p:txBody>
          <a:bodyPr/>
          <a:lstStyle/>
          <a:p>
            <a:pPr fontAlgn="base"/>
            <a:br>
              <a:rPr lang="en-US" altLang="ja-JP" sz="3600" b="1" dirty="0"/>
            </a:b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国際高度人材キャリア開発プログラム</a:t>
            </a:r>
            <a:br>
              <a:rPr lang="en-US" altLang="ja-JP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Career Development Program</a:t>
            </a:r>
            <a:b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for International Professionals (CDIP)</a:t>
            </a:r>
            <a:br>
              <a:rPr lang="en" altLang="ja-JP" sz="36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r>
              <a:rPr lang="en" altLang="ja-JP" sz="24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(Formerly called 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留学生就職促進プログラム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53A4D0-FA2F-254D-8676-83FD46BC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0682"/>
            <a:ext cx="10515600" cy="3118373"/>
          </a:xfrm>
        </p:spPr>
        <p:txBody>
          <a:bodyPr/>
          <a:lstStyle/>
          <a:p>
            <a:pPr marL="0" indent="0">
              <a:buNone/>
            </a:pPr>
            <a:r>
              <a:rPr lang="en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 download the form 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from CDIP website</a:t>
            </a:r>
          </a:p>
          <a:p>
            <a:pPr marL="0" indent="0">
              <a:buNone/>
            </a:pPr>
            <a:endParaRPr lang="en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https://www.cdip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.t.u-tokyo.ac.jp/</a:t>
            </a:r>
            <a:endParaRPr lang="en-US" altLang="ja-JP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inquiry@cdip.t.u-tokyo.ac.jp</a:t>
            </a:r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FC1589-DCB2-B230-64A2-6AECC27E1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86" y="4065942"/>
            <a:ext cx="2057143" cy="20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820C7-19E7-85BA-CB93-7A421F80AE26}"/>
              </a:ext>
            </a:extLst>
          </p:cNvPr>
          <p:cNvSpPr txBox="1"/>
          <p:nvPr/>
        </p:nvSpPr>
        <p:spPr>
          <a:xfrm>
            <a:off x="1010364" y="5869723"/>
            <a:ext cx="7308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On-demand lectures: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https://www.cdip.t.u-tokyo.ac.jp/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(without “s”!!)</a:t>
            </a:r>
          </a:p>
        </p:txBody>
      </p:sp>
    </p:spTree>
    <p:extLst>
      <p:ext uri="{BB962C8B-B14F-4D97-AF65-F5344CB8AC3E}">
        <p14:creationId xmlns:p14="http://schemas.microsoft.com/office/powerpoint/2010/main" val="42565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29" y="39032"/>
            <a:ext cx="11538097" cy="1325563"/>
          </a:xfrm>
        </p:spPr>
        <p:txBody>
          <a:bodyPr/>
          <a:lstStyle/>
          <a:p>
            <a:pPr algn="r"/>
            <a:r>
              <a:rPr lang="en-US" altLang="ja-JP" sz="3600" b="1" i="1" dirty="0">
                <a:solidFill>
                  <a:schemeClr val="accent4"/>
                </a:solidFill>
              </a:rPr>
              <a:t>J</a:t>
            </a:r>
            <a:r>
              <a:rPr lang="en-US" altLang="ja-JP" sz="3600" b="1" i="1" dirty="0"/>
              <a:t>apanese </a:t>
            </a:r>
            <a:r>
              <a:rPr lang="en-US" altLang="ja-JP" sz="3600" b="1" i="1" dirty="0">
                <a:solidFill>
                  <a:srgbClr val="0070C0"/>
                </a:solidFill>
              </a:rPr>
              <a:t>L</a:t>
            </a:r>
            <a:r>
              <a:rPr lang="en-US" altLang="ja-JP" sz="3600" b="1" i="1" dirty="0"/>
              <a:t>anguage </a:t>
            </a:r>
            <a:r>
              <a:rPr lang="en-US" altLang="ja-JP" sz="3600" b="1" i="1" dirty="0">
                <a:solidFill>
                  <a:schemeClr val="accent4"/>
                </a:solidFill>
              </a:rPr>
              <a:t>C</a:t>
            </a:r>
            <a:r>
              <a:rPr lang="en-US" altLang="ja-JP" sz="3600" b="1" i="1" dirty="0"/>
              <a:t>lass</a:t>
            </a:r>
            <a:r>
              <a:rPr lang="ja-JP" altLang="en-US" sz="3600" b="1" i="1" dirty="0"/>
              <a:t> </a:t>
            </a:r>
            <a:r>
              <a:rPr lang="en-US" altLang="ja-JP" sz="3600" b="1" i="1" dirty="0">
                <a:solidFill>
                  <a:srgbClr val="0070C0"/>
                </a:solidFill>
              </a:rPr>
              <a:t>S</a:t>
            </a:r>
            <a:r>
              <a:rPr lang="en-US" altLang="ja-JP" sz="3600" b="1" i="1" dirty="0"/>
              <a:t>chool of </a:t>
            </a:r>
            <a:r>
              <a:rPr lang="en-US" altLang="ja-JP" sz="3600" b="1" i="1" dirty="0">
                <a:solidFill>
                  <a:schemeClr val="accent4"/>
                </a:solidFill>
              </a:rPr>
              <a:t>E</a:t>
            </a:r>
            <a:r>
              <a:rPr lang="en-US" altLang="ja-JP" sz="3600" b="1" i="1" dirty="0"/>
              <a:t>ngineering(JLCSE)</a:t>
            </a:r>
            <a:endParaRPr kumimoji="1" lang="ja-JP" altLang="en-US" sz="3600" i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43264"/>
              </p:ext>
            </p:extLst>
          </p:nvPr>
        </p:nvGraphicFramePr>
        <p:xfrm>
          <a:off x="3486263" y="2081368"/>
          <a:ext cx="7260506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303" y="4380694"/>
            <a:ext cx="1548391" cy="9590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145" y="3359104"/>
            <a:ext cx="1561217" cy="9253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972" y="4404896"/>
            <a:ext cx="1635389" cy="90998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03" y="3359104"/>
            <a:ext cx="1548391" cy="922001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3587995" y="1602509"/>
            <a:ext cx="7158774" cy="5218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" name="図表 32"/>
          <p:cNvGraphicFramePr/>
          <p:nvPr/>
        </p:nvGraphicFramePr>
        <p:xfrm>
          <a:off x="-1013268" y="2912557"/>
          <a:ext cx="5688902" cy="263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3574"/>
              </p:ext>
            </p:extLst>
          </p:nvPr>
        </p:nvGraphicFramePr>
        <p:xfrm>
          <a:off x="107883" y="5730095"/>
          <a:ext cx="3344468" cy="103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333">
                  <a:extLst>
                    <a:ext uri="{9D8B030D-6E8A-4147-A177-3AD203B41FA5}">
                      <a16:colId xmlns:a16="http://schemas.microsoft.com/office/drawing/2014/main" val="4005318863"/>
                    </a:ext>
                  </a:extLst>
                </a:gridCol>
                <a:gridCol w="1213135">
                  <a:extLst>
                    <a:ext uri="{9D8B030D-6E8A-4147-A177-3AD203B41FA5}">
                      <a16:colId xmlns:a16="http://schemas.microsoft.com/office/drawing/2014/main" val="1120914773"/>
                    </a:ext>
                  </a:extLst>
                </a:gridCol>
              </a:tblGrid>
              <a:tr h="399373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Course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750</a:t>
                      </a:r>
                      <a:r>
                        <a:rPr kumimoji="1" lang="ja-JP" altLang="en-US" b="0" dirty="0"/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76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Number of countries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50+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2747"/>
                  </a:ext>
                </a:extLst>
              </a:tr>
            </a:tbl>
          </a:graphicData>
        </a:graphic>
      </p:graphicFrame>
      <p:sp>
        <p:nvSpPr>
          <p:cNvPr id="36" name="線吹き出し 1 35"/>
          <p:cNvSpPr/>
          <p:nvPr/>
        </p:nvSpPr>
        <p:spPr>
          <a:xfrm>
            <a:off x="7203751" y="5874836"/>
            <a:ext cx="1341120" cy="567971"/>
          </a:xfrm>
          <a:prstGeom prst="callout1">
            <a:avLst>
              <a:gd name="adj1" fmla="val -2957"/>
              <a:gd name="adj2" fmla="val 62913"/>
              <a:gd name="adj3" fmla="val -81127"/>
              <a:gd name="adj4" fmla="val 10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Hands-on Activities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64064" y="939330"/>
            <a:ext cx="872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chemeClr val="accent2"/>
                </a:solidFill>
              </a:rPr>
              <a:t>Join the Japanese language class, learn a lot, and have fun</a:t>
            </a:r>
            <a:r>
              <a:rPr kumimoji="1" lang="ja-JP" altLang="en-US" sz="2400" b="1" i="1" dirty="0">
                <a:solidFill>
                  <a:schemeClr val="accent2"/>
                </a:solidFill>
              </a:rPr>
              <a:t>！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2661" y="1422035"/>
            <a:ext cx="3344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b="1" dirty="0">
                <a:latin typeface="+mj-lt"/>
              </a:rPr>
              <a:t>【JLCSE</a:t>
            </a:r>
            <a:r>
              <a:rPr lang="ja-JP" altLang="en-US" sz="2000" b="1" dirty="0">
                <a:latin typeface="+mj-lt"/>
              </a:rPr>
              <a:t>　</a:t>
            </a:r>
            <a:r>
              <a:rPr lang="en-US" altLang="ja-JP" sz="2000" b="1" dirty="0">
                <a:solidFill>
                  <a:srgbClr val="202124"/>
                </a:solidFill>
                <a:latin typeface="+mj-lt"/>
                <a:ea typeface="inherit"/>
              </a:rPr>
              <a:t>Educational</a:t>
            </a:r>
            <a:r>
              <a:rPr lang="ja-JP" altLang="ja-JP" sz="2000" b="1" dirty="0">
                <a:solidFill>
                  <a:srgbClr val="202124"/>
                </a:solidFill>
                <a:latin typeface="+mj-lt"/>
                <a:ea typeface="inherit"/>
              </a:rPr>
              <a:t> vision</a:t>
            </a:r>
            <a:r>
              <a:rPr lang="en-US" altLang="ja-JP" sz="2000" b="1" dirty="0">
                <a:solidFill>
                  <a:srgbClr val="202124"/>
                </a:solidFill>
                <a:latin typeface="+mj-lt"/>
                <a:ea typeface="inherit"/>
              </a:rPr>
              <a:t>】</a:t>
            </a:r>
          </a:p>
          <a:p>
            <a:pPr lvl="0"/>
            <a:r>
              <a:rPr lang="en-US" altLang="ja-JP" dirty="0">
                <a:ea typeface="inherit"/>
              </a:rPr>
              <a:t>- Support for </a:t>
            </a:r>
          </a:p>
          <a:p>
            <a:pPr lvl="0"/>
            <a:r>
              <a:rPr lang="en-US" altLang="ja-JP" dirty="0">
                <a:ea typeface="inherit"/>
              </a:rPr>
              <a:t>1) learning Japanese and </a:t>
            </a:r>
          </a:p>
          <a:p>
            <a:pPr lvl="0"/>
            <a:r>
              <a:rPr lang="en-US" altLang="ja-JP" dirty="0">
                <a:ea typeface="inherit"/>
              </a:rPr>
              <a:t>2) communication with people to have a mutual understanding.</a:t>
            </a:r>
            <a:endParaRPr lang="ja-JP" altLang="ja-JP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85019" y="1604912"/>
            <a:ext cx="203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/>
              <a:t>　</a:t>
            </a:r>
            <a:r>
              <a:rPr kumimoji="1" lang="en-US" altLang="ja-JP" sz="2000" b="1" dirty="0"/>
              <a:t>Global campus</a:t>
            </a:r>
            <a:endParaRPr kumimoji="1" lang="ja-JP" altLang="en-US" sz="2000" b="1" dirty="0"/>
          </a:p>
        </p:txBody>
      </p:sp>
      <p:sp>
        <p:nvSpPr>
          <p:cNvPr id="47" name="右矢印 46"/>
          <p:cNvSpPr/>
          <p:nvPr/>
        </p:nvSpPr>
        <p:spPr>
          <a:xfrm>
            <a:off x="8758549" y="1521412"/>
            <a:ext cx="2214665" cy="5389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＊</a:t>
            </a:r>
            <a:r>
              <a:rPr kumimoji="1" lang="en-US" altLang="ja-JP" b="1" dirty="0">
                <a:solidFill>
                  <a:schemeClr val="tx2">
                    <a:lumMod val="50000"/>
                  </a:schemeClr>
                </a:solidFill>
              </a:rPr>
              <a:t>CDIP</a:t>
            </a:r>
            <a:r>
              <a:rPr kumimoji="1" lang="ja-JP" altLang="en-US" b="1" dirty="0" err="1">
                <a:solidFill>
                  <a:schemeClr val="tx2">
                    <a:lumMod val="50000"/>
                  </a:schemeClr>
                </a:solidFill>
              </a:rPr>
              <a:t>ｓ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0973214" y="1601660"/>
            <a:ext cx="1137270" cy="3454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Global society</a:t>
            </a:r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</a:rPr>
              <a:t>Multilingual and multicultural society</a:t>
            </a:r>
          </a:p>
          <a:p>
            <a:pPr algn="ctr"/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60995" y="4005163"/>
            <a:ext cx="134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en-US" sz="1200" b="1" dirty="0">
                <a:solidFill>
                  <a:schemeClr val="bg1"/>
                </a:solidFill>
              </a:rPr>
              <a:t>Japanese ability specialized in   engineering</a:t>
            </a:r>
            <a:endParaRPr kumimoji="1" lang="ja-JP" altLang="en-US" sz="1200" b="1" dirty="0">
              <a:solidFill>
                <a:schemeClr val="bg1"/>
              </a:solidFill>
            </a:endParaRPr>
          </a:p>
          <a:p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9812" y="3603998"/>
            <a:ext cx="2212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en-US" b="1" dirty="0">
                <a:solidFill>
                  <a:srgbClr val="C00000"/>
                </a:solidFill>
              </a:rPr>
              <a:t>Communication skills</a:t>
            </a:r>
            <a:endParaRPr kumimoji="1" lang="ja-JP" altLang="en-US" b="1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1544" y="3081049"/>
            <a:ext cx="205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en-US" b="1" dirty="0">
                <a:solidFill>
                  <a:schemeClr val="accent6">
                    <a:lumMod val="75000"/>
                  </a:schemeClr>
                </a:solidFill>
              </a:rPr>
              <a:t>Source of symbiosis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6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703" y="100056"/>
            <a:ext cx="3726297" cy="2453226"/>
          </a:xfrm>
          <a:prstGeom prst="rect">
            <a:avLst/>
          </a:prstGeom>
        </p:spPr>
      </p:pic>
      <p:pic>
        <p:nvPicPr>
          <p:cNvPr id="47" name="グラフィックス 46" descr="矢印: 反時計回りの曲線 枠線">
            <a:extLst>
              <a:ext uri="{FF2B5EF4-FFF2-40B4-BE49-F238E27FC236}">
                <a16:creationId xmlns:a16="http://schemas.microsoft.com/office/drawing/2014/main" id="{F18B0534-7B02-4C8B-8BC3-F0999BE1C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609686">
            <a:off x="6689315" y="1138545"/>
            <a:ext cx="3846994" cy="710094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630A3C-CCFC-4AFC-960F-994DA16BFE19}"/>
              </a:ext>
            </a:extLst>
          </p:cNvPr>
          <p:cNvSpPr/>
          <p:nvPr/>
        </p:nvSpPr>
        <p:spPr>
          <a:xfrm>
            <a:off x="7837322" y="3959405"/>
            <a:ext cx="3726297" cy="2357667"/>
          </a:xfrm>
          <a:prstGeom prst="rect">
            <a:avLst/>
          </a:prstGeom>
          <a:noFill/>
          <a:ln w="381000" cmpd="thickThin">
            <a:solidFill>
              <a:srgbClr val="FFFF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45137"/>
                      <a:gd name="connsiteY0" fmla="*/ 0 h 2592958"/>
                      <a:gd name="connsiteX1" fmla="*/ 492738 w 3145137"/>
                      <a:gd name="connsiteY1" fmla="*/ 0 h 2592958"/>
                      <a:gd name="connsiteX2" fmla="*/ 922574 w 3145137"/>
                      <a:gd name="connsiteY2" fmla="*/ 0 h 2592958"/>
                      <a:gd name="connsiteX3" fmla="*/ 1509666 w 3145137"/>
                      <a:gd name="connsiteY3" fmla="*/ 0 h 2592958"/>
                      <a:gd name="connsiteX4" fmla="*/ 2002404 w 3145137"/>
                      <a:gd name="connsiteY4" fmla="*/ 0 h 2592958"/>
                      <a:gd name="connsiteX5" fmla="*/ 2495142 w 3145137"/>
                      <a:gd name="connsiteY5" fmla="*/ 0 h 2592958"/>
                      <a:gd name="connsiteX6" fmla="*/ 3145137 w 3145137"/>
                      <a:gd name="connsiteY6" fmla="*/ 0 h 2592958"/>
                      <a:gd name="connsiteX7" fmla="*/ 3145137 w 3145137"/>
                      <a:gd name="connsiteY7" fmla="*/ 466732 h 2592958"/>
                      <a:gd name="connsiteX8" fmla="*/ 3145137 w 3145137"/>
                      <a:gd name="connsiteY8" fmla="*/ 985324 h 2592958"/>
                      <a:gd name="connsiteX9" fmla="*/ 3145137 w 3145137"/>
                      <a:gd name="connsiteY9" fmla="*/ 1452056 h 2592958"/>
                      <a:gd name="connsiteX10" fmla="*/ 3145137 w 3145137"/>
                      <a:gd name="connsiteY10" fmla="*/ 1918789 h 2592958"/>
                      <a:gd name="connsiteX11" fmla="*/ 3145137 w 3145137"/>
                      <a:gd name="connsiteY11" fmla="*/ 2592958 h 2592958"/>
                      <a:gd name="connsiteX12" fmla="*/ 2589496 w 3145137"/>
                      <a:gd name="connsiteY12" fmla="*/ 2592958 h 2592958"/>
                      <a:gd name="connsiteX13" fmla="*/ 2002404 w 3145137"/>
                      <a:gd name="connsiteY13" fmla="*/ 2592958 h 2592958"/>
                      <a:gd name="connsiteX14" fmla="*/ 1415312 w 3145137"/>
                      <a:gd name="connsiteY14" fmla="*/ 2592958 h 2592958"/>
                      <a:gd name="connsiteX15" fmla="*/ 954025 w 3145137"/>
                      <a:gd name="connsiteY15" fmla="*/ 2592958 h 2592958"/>
                      <a:gd name="connsiteX16" fmla="*/ 0 w 3145137"/>
                      <a:gd name="connsiteY16" fmla="*/ 2592958 h 2592958"/>
                      <a:gd name="connsiteX17" fmla="*/ 0 w 3145137"/>
                      <a:gd name="connsiteY17" fmla="*/ 2022507 h 2592958"/>
                      <a:gd name="connsiteX18" fmla="*/ 0 w 3145137"/>
                      <a:gd name="connsiteY18" fmla="*/ 1581704 h 2592958"/>
                      <a:gd name="connsiteX19" fmla="*/ 0 w 3145137"/>
                      <a:gd name="connsiteY19" fmla="*/ 1114972 h 2592958"/>
                      <a:gd name="connsiteX20" fmla="*/ 0 w 3145137"/>
                      <a:gd name="connsiteY20" fmla="*/ 648239 h 2592958"/>
                      <a:gd name="connsiteX21" fmla="*/ 0 w 3145137"/>
                      <a:gd name="connsiteY21" fmla="*/ 0 h 2592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145137" h="2592958" extrusionOk="0">
                        <a:moveTo>
                          <a:pt x="0" y="0"/>
                        </a:moveTo>
                        <a:cubicBezTo>
                          <a:pt x="226137" y="-54356"/>
                          <a:pt x="380568" y="57194"/>
                          <a:pt x="492738" y="0"/>
                        </a:cubicBezTo>
                        <a:cubicBezTo>
                          <a:pt x="604908" y="-57194"/>
                          <a:pt x="729619" y="29820"/>
                          <a:pt x="922574" y="0"/>
                        </a:cubicBezTo>
                        <a:cubicBezTo>
                          <a:pt x="1115529" y="-29820"/>
                          <a:pt x="1373986" y="65705"/>
                          <a:pt x="1509666" y="0"/>
                        </a:cubicBezTo>
                        <a:cubicBezTo>
                          <a:pt x="1645346" y="-65705"/>
                          <a:pt x="1787887" y="46672"/>
                          <a:pt x="2002404" y="0"/>
                        </a:cubicBezTo>
                        <a:cubicBezTo>
                          <a:pt x="2216921" y="-46672"/>
                          <a:pt x="2321331" y="15805"/>
                          <a:pt x="2495142" y="0"/>
                        </a:cubicBezTo>
                        <a:cubicBezTo>
                          <a:pt x="2668953" y="-15805"/>
                          <a:pt x="2958717" y="3711"/>
                          <a:pt x="3145137" y="0"/>
                        </a:cubicBezTo>
                        <a:cubicBezTo>
                          <a:pt x="3172824" y="101897"/>
                          <a:pt x="3102319" y="321488"/>
                          <a:pt x="3145137" y="466732"/>
                        </a:cubicBezTo>
                        <a:cubicBezTo>
                          <a:pt x="3187955" y="611976"/>
                          <a:pt x="3101547" y="741044"/>
                          <a:pt x="3145137" y="985324"/>
                        </a:cubicBezTo>
                        <a:cubicBezTo>
                          <a:pt x="3188727" y="1229604"/>
                          <a:pt x="3107716" y="1342837"/>
                          <a:pt x="3145137" y="1452056"/>
                        </a:cubicBezTo>
                        <a:cubicBezTo>
                          <a:pt x="3182558" y="1561275"/>
                          <a:pt x="3134356" y="1764600"/>
                          <a:pt x="3145137" y="1918789"/>
                        </a:cubicBezTo>
                        <a:cubicBezTo>
                          <a:pt x="3155918" y="2072978"/>
                          <a:pt x="3085311" y="2431341"/>
                          <a:pt x="3145137" y="2592958"/>
                        </a:cubicBezTo>
                        <a:cubicBezTo>
                          <a:pt x="2959465" y="2647051"/>
                          <a:pt x="2731644" y="2583322"/>
                          <a:pt x="2589496" y="2592958"/>
                        </a:cubicBezTo>
                        <a:cubicBezTo>
                          <a:pt x="2447348" y="2602594"/>
                          <a:pt x="2169818" y="2525480"/>
                          <a:pt x="2002404" y="2592958"/>
                        </a:cubicBezTo>
                        <a:cubicBezTo>
                          <a:pt x="1834990" y="2660436"/>
                          <a:pt x="1639977" y="2550445"/>
                          <a:pt x="1415312" y="2592958"/>
                        </a:cubicBezTo>
                        <a:cubicBezTo>
                          <a:pt x="1190647" y="2635471"/>
                          <a:pt x="1174827" y="2539153"/>
                          <a:pt x="954025" y="2592958"/>
                        </a:cubicBezTo>
                        <a:cubicBezTo>
                          <a:pt x="733223" y="2646763"/>
                          <a:pt x="445885" y="2478781"/>
                          <a:pt x="0" y="2592958"/>
                        </a:cubicBezTo>
                        <a:cubicBezTo>
                          <a:pt x="-60421" y="2471904"/>
                          <a:pt x="38139" y="2300972"/>
                          <a:pt x="0" y="2022507"/>
                        </a:cubicBezTo>
                        <a:cubicBezTo>
                          <a:pt x="-38139" y="1744042"/>
                          <a:pt x="43005" y="1694721"/>
                          <a:pt x="0" y="1581704"/>
                        </a:cubicBezTo>
                        <a:cubicBezTo>
                          <a:pt x="-43005" y="1468687"/>
                          <a:pt x="23309" y="1292525"/>
                          <a:pt x="0" y="1114972"/>
                        </a:cubicBezTo>
                        <a:cubicBezTo>
                          <a:pt x="-23309" y="937419"/>
                          <a:pt x="854" y="792356"/>
                          <a:pt x="0" y="648239"/>
                        </a:cubicBezTo>
                        <a:cubicBezTo>
                          <a:pt x="-854" y="504122"/>
                          <a:pt x="34749" y="1993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704AE9-65B5-C143-8D2D-0F0A38FA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Career Development Program </a:t>
            </a:r>
            <a:br>
              <a:rPr kumimoji="1" lang="en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for International Professionals (CDIP)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13FD74-0338-3143-B651-3CA1AFEF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9" y="1789889"/>
            <a:ext cx="7003604" cy="506811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  <a:p>
            <a:pPr marL="457200" lvl="1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We will provide the necessary support for your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in which your potential could be fully activated in the Japanese social environment.</a:t>
            </a:r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Eligible students</a:t>
            </a:r>
          </a:p>
          <a:p>
            <a:pPr marL="457200" lvl="1" indent="0">
              <a:buNone/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international graduate students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who are interested in starting a career in Japan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777" y="4378727"/>
            <a:ext cx="1570442" cy="126418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935" y="4164089"/>
            <a:ext cx="1479577" cy="1109683"/>
          </a:xfrm>
          <a:prstGeom prst="rect">
            <a:avLst/>
          </a:prstGeom>
          <a:ln>
            <a:noFill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469" y="5273772"/>
            <a:ext cx="1265238" cy="948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9" name="図 8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FC4680D-9BFE-4E8A-9F71-5B7FD0E697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236" y="5112412"/>
            <a:ext cx="2587207" cy="1552324"/>
          </a:xfrm>
          <a:custGeom>
            <a:avLst/>
            <a:gdLst>
              <a:gd name="connsiteX0" fmla="*/ 0 w 2587207"/>
              <a:gd name="connsiteY0" fmla="*/ 0 h 1552324"/>
              <a:gd name="connsiteX1" fmla="*/ 2587207 w 2587207"/>
              <a:gd name="connsiteY1" fmla="*/ 0 h 1552324"/>
              <a:gd name="connsiteX2" fmla="*/ 2587207 w 2587207"/>
              <a:gd name="connsiteY2" fmla="*/ 1552324 h 1552324"/>
              <a:gd name="connsiteX3" fmla="*/ 0 w 2587207"/>
              <a:gd name="connsiteY3" fmla="*/ 1552324 h 1552324"/>
              <a:gd name="connsiteX4" fmla="*/ 0 w 2587207"/>
              <a:gd name="connsiteY4" fmla="*/ 0 h 155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207" h="1552324" fill="none" extrusionOk="0">
                <a:moveTo>
                  <a:pt x="0" y="0"/>
                </a:moveTo>
                <a:cubicBezTo>
                  <a:pt x="1173186" y="-49533"/>
                  <a:pt x="1540415" y="-14809"/>
                  <a:pt x="2587207" y="0"/>
                </a:cubicBezTo>
                <a:cubicBezTo>
                  <a:pt x="2536541" y="685819"/>
                  <a:pt x="2635298" y="1216890"/>
                  <a:pt x="2587207" y="1552324"/>
                </a:cubicBezTo>
                <a:cubicBezTo>
                  <a:pt x="1464762" y="1504093"/>
                  <a:pt x="943581" y="1636779"/>
                  <a:pt x="0" y="1552324"/>
                </a:cubicBezTo>
                <a:cubicBezTo>
                  <a:pt x="-1434" y="811924"/>
                  <a:pt x="-97211" y="183764"/>
                  <a:pt x="0" y="0"/>
                </a:cubicBezTo>
                <a:close/>
              </a:path>
              <a:path w="2587207" h="1552324" stroke="0" extrusionOk="0">
                <a:moveTo>
                  <a:pt x="0" y="0"/>
                </a:moveTo>
                <a:cubicBezTo>
                  <a:pt x="917625" y="118645"/>
                  <a:pt x="1313840" y="116012"/>
                  <a:pt x="2587207" y="0"/>
                </a:cubicBezTo>
                <a:cubicBezTo>
                  <a:pt x="2568729" y="752743"/>
                  <a:pt x="2612395" y="1363393"/>
                  <a:pt x="2587207" y="1552324"/>
                </a:cubicBezTo>
                <a:cubicBezTo>
                  <a:pt x="2033108" y="1686924"/>
                  <a:pt x="752047" y="1395128"/>
                  <a:pt x="0" y="1552324"/>
                </a:cubicBezTo>
                <a:cubicBezTo>
                  <a:pt x="-67792" y="1305638"/>
                  <a:pt x="-36149" y="467693"/>
                  <a:pt x="0" y="0"/>
                </a:cubicBezTo>
                <a:close/>
              </a:path>
            </a:pathLst>
          </a:custGeom>
          <a:ln cmpd="thickThin"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7341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B2293-C91B-4161-AC64-34F700DD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8"/>
            <a:ext cx="10515600" cy="1325563"/>
          </a:xfrm>
        </p:spPr>
        <p:txBody>
          <a:bodyPr/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Certificate/Scholarship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3A400-F162-4620-87E7-08F9A87A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602"/>
            <a:ext cx="8440271" cy="496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Certificate of completion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Presenting at seeking employment 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Signed by President of the University of Tokyo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Priority when you change the visa status</a:t>
            </a:r>
          </a:p>
          <a:p>
            <a:pPr lvl="1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Scholarship granted to this program 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Registered students are eligible to apply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FY 2025, from April 2025 for 12 months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JASSO: 13 students, 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48,000Yen/Month×12</a:t>
            </a:r>
          </a:p>
          <a:p>
            <a:pPr lvl="2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JASSO: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9 students,    20,000Yen/Month×12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7E8685-A5E7-BD46-A48A-D236ED01E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380" y="628745"/>
            <a:ext cx="2415993" cy="341893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A93EC3-2466-4A56-B057-CA5074EFE463}"/>
              </a:ext>
            </a:extLst>
          </p:cNvPr>
          <p:cNvSpPr txBox="1"/>
          <p:nvPr/>
        </p:nvSpPr>
        <p:spPr>
          <a:xfrm>
            <a:off x="11112217" y="4047680"/>
            <a:ext cx="83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※Image</a:t>
            </a:r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6FF755-531E-F840-A720-4F68C3CDBDDF}"/>
              </a:ext>
            </a:extLst>
          </p:cNvPr>
          <p:cNvSpPr txBox="1"/>
          <p:nvPr/>
        </p:nvSpPr>
        <p:spPr>
          <a:xfrm>
            <a:off x="8262093" y="4659595"/>
            <a:ext cx="3501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Monbukagakusho</a:t>
            </a:r>
            <a:r>
              <a:rPr lang="en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Honors Scholarship </a:t>
            </a:r>
          </a:p>
          <a:p>
            <a:r>
              <a:rPr lang="en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for Privately-Financed </a:t>
            </a:r>
          </a:p>
          <a:p>
            <a:r>
              <a:rPr lang="en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0443989-EE62-4446-B0AB-78B205E9AFB1}"/>
              </a:ext>
            </a:extLst>
          </p:cNvPr>
          <p:cNvSpPr/>
          <p:nvPr/>
        </p:nvSpPr>
        <p:spPr>
          <a:xfrm>
            <a:off x="9743607" y="959370"/>
            <a:ext cx="659567" cy="314794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ECFA-4DD7-B26C-1CC1-EABE064CCD36}"/>
              </a:ext>
            </a:extLst>
          </p:cNvPr>
          <p:cNvSpPr txBox="1"/>
          <p:nvPr/>
        </p:nvSpPr>
        <p:spPr>
          <a:xfrm>
            <a:off x="1279663" y="593943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For further inquiry Email: </a:t>
            </a:r>
            <a:r>
              <a:rPr lang="en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inquiry@cdip.t.u-tokyo.ac.jp</a:t>
            </a:r>
            <a:endParaRPr lang="en" altLang="ja-JP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7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13FD74-0338-3143-B651-3CA1AFEF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8" y="282384"/>
            <a:ext cx="11725835" cy="225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Course requirements for certificate</a:t>
            </a:r>
          </a:p>
          <a:p>
            <a:pPr marL="457200" lvl="1" indent="0">
              <a:buNone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credits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from following three sections: </a:t>
            </a:r>
            <a:b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(≧2.5 credits), </a:t>
            </a: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(≧1.5 credits), </a:t>
            </a:r>
            <a:r>
              <a:rPr kumimoji="1" lang="en-US" altLang="ja-JP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(≧1 credit)</a:t>
            </a:r>
          </a:p>
          <a:p>
            <a:pPr marL="0" indent="0">
              <a:buNone/>
            </a:pPr>
            <a:endParaRPr kumimoji="1" lang="en" altLang="ja-JP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6EBB17-26EE-6940-9576-5B058E473107}"/>
              </a:ext>
            </a:extLst>
          </p:cNvPr>
          <p:cNvGrpSpPr/>
          <p:nvPr/>
        </p:nvGrpSpPr>
        <p:grpSpPr>
          <a:xfrm>
            <a:off x="1022501" y="1613169"/>
            <a:ext cx="10335781" cy="4962447"/>
            <a:chOff x="833718" y="1721382"/>
            <a:chExt cx="8843437" cy="4245938"/>
          </a:xfrm>
        </p:grpSpPr>
        <p:sp>
          <p:nvSpPr>
            <p:cNvPr id="24" name="ホームベース 4">
              <a:extLst>
                <a:ext uri="{FF2B5EF4-FFF2-40B4-BE49-F238E27FC236}">
                  <a16:creationId xmlns:a16="http://schemas.microsoft.com/office/drawing/2014/main" id="{15012219-F42B-3146-A514-7667BE80FCD5}"/>
                </a:ext>
              </a:extLst>
            </p:cNvPr>
            <p:cNvSpPr/>
            <p:nvPr/>
          </p:nvSpPr>
          <p:spPr>
            <a:xfrm flipH="1">
              <a:off x="7016114" y="5197509"/>
              <a:ext cx="2169506" cy="767087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Career support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Private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counselling </a:t>
              </a:r>
            </a:p>
          </p:txBody>
        </p:sp>
        <p:sp>
          <p:nvSpPr>
            <p:cNvPr id="25" name="ホームベース 4">
              <a:extLst>
                <a:ext uri="{FF2B5EF4-FFF2-40B4-BE49-F238E27FC236}">
                  <a16:creationId xmlns:a16="http://schemas.microsoft.com/office/drawing/2014/main" id="{58F90FCE-9784-45D0-83AC-1EABC2089E4A}"/>
                </a:ext>
              </a:extLst>
            </p:cNvPr>
            <p:cNvSpPr/>
            <p:nvPr/>
          </p:nvSpPr>
          <p:spPr>
            <a:xfrm flipH="1">
              <a:off x="7087450" y="2030761"/>
              <a:ext cx="2098172" cy="767087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Career support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Private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counselling </a:t>
              </a:r>
            </a:p>
          </p:txBody>
        </p:sp>
        <p:sp>
          <p:nvSpPr>
            <p:cNvPr id="26" name="ホームベース 25">
              <a:extLst>
                <a:ext uri="{FF2B5EF4-FFF2-40B4-BE49-F238E27FC236}">
                  <a16:creationId xmlns:a16="http://schemas.microsoft.com/office/drawing/2014/main" id="{A3A20003-0CF1-C44F-AB99-ABAFCD74D3EF}"/>
                </a:ext>
              </a:extLst>
            </p:cNvPr>
            <p:cNvSpPr/>
            <p:nvPr/>
          </p:nvSpPr>
          <p:spPr>
            <a:xfrm>
              <a:off x="878375" y="2029094"/>
              <a:ext cx="2367542" cy="767087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Enrollment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Orientation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Take Entrepreneurship  on-demand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lectures</a:t>
              </a:r>
            </a:p>
          </p:txBody>
        </p:sp>
        <p:sp>
          <p:nvSpPr>
            <p:cNvPr id="27" name="山形 26">
              <a:extLst>
                <a:ext uri="{FF2B5EF4-FFF2-40B4-BE49-F238E27FC236}">
                  <a16:creationId xmlns:a16="http://schemas.microsoft.com/office/drawing/2014/main" id="{5E41A27B-85C1-C143-AD46-A857D67C495B}"/>
                </a:ext>
              </a:extLst>
            </p:cNvPr>
            <p:cNvSpPr/>
            <p:nvPr/>
          </p:nvSpPr>
          <p:spPr>
            <a:xfrm>
              <a:off x="2216102" y="2029094"/>
              <a:ext cx="2287992" cy="767086"/>
            </a:xfrm>
            <a:prstGeom prst="chevr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1st year, 1st Semester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Advance Japanese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山形 27">
              <a:extLst>
                <a:ext uri="{FF2B5EF4-FFF2-40B4-BE49-F238E27FC236}">
                  <a16:creationId xmlns:a16="http://schemas.microsoft.com/office/drawing/2014/main" id="{BE1EF73E-331A-274D-9FCA-7D09DDF8F653}"/>
                </a:ext>
              </a:extLst>
            </p:cNvPr>
            <p:cNvSpPr/>
            <p:nvPr/>
          </p:nvSpPr>
          <p:spPr>
            <a:xfrm>
              <a:off x="4004022" y="2030257"/>
              <a:ext cx="2395411" cy="767086"/>
            </a:xfrm>
            <a:prstGeom prst="chevron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1st year, 2nd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Business Japanese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Carrier Education</a:t>
              </a:r>
            </a:p>
          </p:txBody>
        </p:sp>
        <p:sp>
          <p:nvSpPr>
            <p:cNvPr id="29" name="山形 7">
              <a:extLst>
                <a:ext uri="{FF2B5EF4-FFF2-40B4-BE49-F238E27FC236}">
                  <a16:creationId xmlns:a16="http://schemas.microsoft.com/office/drawing/2014/main" id="{714D96B4-457F-4D57-964A-08BF78470442}"/>
                </a:ext>
              </a:extLst>
            </p:cNvPr>
            <p:cNvSpPr/>
            <p:nvPr/>
          </p:nvSpPr>
          <p:spPr>
            <a:xfrm>
              <a:off x="5854506" y="2030258"/>
              <a:ext cx="2268502" cy="767086"/>
            </a:xfrm>
            <a:prstGeom prst="chevron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2nd year, 1st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Internship /Talks with OB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・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OG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E0C93A7-DE75-46C8-9FC9-F507D6B11217}"/>
                </a:ext>
              </a:extLst>
            </p:cNvPr>
            <p:cNvSpPr txBox="1"/>
            <p:nvPr/>
          </p:nvSpPr>
          <p:spPr>
            <a:xfrm>
              <a:off x="833718" y="1721382"/>
              <a:ext cx="5521155" cy="28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Japanese proficiency</a:t>
              </a:r>
              <a:r>
                <a:rPr kumimoji="0" lang="ja-JP" altLang="en-US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：</a:t>
              </a:r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Above N2</a:t>
              </a:r>
              <a:r>
                <a:rPr kumimoji="0" lang="ja-JP" altLang="en-US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level, </a:t>
              </a:r>
              <a:r>
                <a:rPr kumimoji="0" lang="ja-JP" altLang="en-US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Master student or Doctoral student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B2970AC-936D-4F76-9C8F-3BCA319039FB}"/>
                </a:ext>
              </a:extLst>
            </p:cNvPr>
            <p:cNvSpPr txBox="1"/>
            <p:nvPr/>
          </p:nvSpPr>
          <p:spPr>
            <a:xfrm>
              <a:off x="833718" y="2869745"/>
              <a:ext cx="8843437" cy="28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Japanese proficiency</a:t>
              </a:r>
              <a:r>
                <a:rPr kumimoji="0" lang="ja-JP" altLang="en-US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：</a:t>
              </a:r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N3</a:t>
              </a:r>
              <a:r>
                <a:rPr kumimoji="0" lang="ja-JP" altLang="en-US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level, Master student or Doctoral student</a:t>
              </a:r>
              <a:endParaRPr kumimoji="0" lang="en-US" altLang="ja-JP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286793C-AD4D-4506-A084-37C0D7971282}"/>
                </a:ext>
              </a:extLst>
            </p:cNvPr>
            <p:cNvSpPr txBox="1"/>
            <p:nvPr/>
          </p:nvSpPr>
          <p:spPr>
            <a:xfrm>
              <a:off x="833718" y="4059725"/>
              <a:ext cx="8726752" cy="28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Japanese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Beginner, </a:t>
              </a:r>
              <a:r>
                <a:rPr kumimoji="0" lang="ja-JP" altLang="en-US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kumimoji="0" lang="en-US" altLang="ja-JP" sz="1600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rPr>
                <a:t>Doctoral student, or master student </a:t>
              </a:r>
              <a:r>
                <a:rPr kumimoji="0" lang="en-US" altLang="ja-JP" sz="16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who seek to enter Doctoral course</a:t>
              </a:r>
              <a:endParaRPr kumimoji="0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3" name="ホームベース 4">
              <a:extLst>
                <a:ext uri="{FF2B5EF4-FFF2-40B4-BE49-F238E27FC236}">
                  <a16:creationId xmlns:a16="http://schemas.microsoft.com/office/drawing/2014/main" id="{502C532E-985B-4313-BC95-A5DCE4F7CA01}"/>
                </a:ext>
              </a:extLst>
            </p:cNvPr>
            <p:cNvSpPr/>
            <p:nvPr/>
          </p:nvSpPr>
          <p:spPr>
            <a:xfrm>
              <a:off x="862640" y="3166617"/>
              <a:ext cx="1898732" cy="767875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Enrollment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Orientation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Take Entrepreneurship  on-demand</a:t>
              </a:r>
              <a:r>
                <a:rPr kumimoji="0" lang="ja-JP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lectures</a:t>
              </a:r>
            </a:p>
          </p:txBody>
        </p:sp>
        <p:sp>
          <p:nvSpPr>
            <p:cNvPr id="34" name="ホームベース 4">
              <a:extLst>
                <a:ext uri="{FF2B5EF4-FFF2-40B4-BE49-F238E27FC236}">
                  <a16:creationId xmlns:a16="http://schemas.microsoft.com/office/drawing/2014/main" id="{19BF7A84-F64C-CF4F-8D9D-5CC784B18667}"/>
                </a:ext>
              </a:extLst>
            </p:cNvPr>
            <p:cNvSpPr/>
            <p:nvPr/>
          </p:nvSpPr>
          <p:spPr>
            <a:xfrm flipH="1">
              <a:off x="7087450" y="3165376"/>
              <a:ext cx="2098171" cy="767087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Career support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Private</a:t>
              </a:r>
            </a:p>
            <a:p>
              <a:pPr marL="0" marR="0" lvl="2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counselling </a:t>
              </a:r>
            </a:p>
          </p:txBody>
        </p:sp>
        <p:sp>
          <p:nvSpPr>
            <p:cNvPr id="35" name="山形 34">
              <a:extLst>
                <a:ext uri="{FF2B5EF4-FFF2-40B4-BE49-F238E27FC236}">
                  <a16:creationId xmlns:a16="http://schemas.microsoft.com/office/drawing/2014/main" id="{16A3B700-9F3F-934A-83DC-7CFF224364F6}"/>
                </a:ext>
              </a:extLst>
            </p:cNvPr>
            <p:cNvSpPr/>
            <p:nvPr/>
          </p:nvSpPr>
          <p:spPr>
            <a:xfrm>
              <a:off x="2216102" y="3170354"/>
              <a:ext cx="2287992" cy="767875"/>
            </a:xfrm>
            <a:prstGeom prst="chevr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1st year, 1st Semester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Intermediate Japanese</a:t>
              </a:r>
            </a:p>
          </p:txBody>
        </p:sp>
        <p:sp>
          <p:nvSpPr>
            <p:cNvPr id="36" name="山形 35">
              <a:extLst>
                <a:ext uri="{FF2B5EF4-FFF2-40B4-BE49-F238E27FC236}">
                  <a16:creationId xmlns:a16="http://schemas.microsoft.com/office/drawing/2014/main" id="{7954AF1B-635C-0A4E-B64A-268F542B377A}"/>
                </a:ext>
              </a:extLst>
            </p:cNvPr>
            <p:cNvSpPr/>
            <p:nvPr/>
          </p:nvSpPr>
          <p:spPr>
            <a:xfrm>
              <a:off x="4124883" y="3164872"/>
              <a:ext cx="2117052" cy="767086"/>
            </a:xfrm>
            <a:prstGeom prst="chevron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r>
                <a:rPr kumimoji="0" lang="en-US" altLang="ja-JP" sz="16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year, 2nd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Business Japanese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Carrier Education</a:t>
              </a:r>
            </a:p>
          </p:txBody>
        </p:sp>
        <p:sp>
          <p:nvSpPr>
            <p:cNvPr id="37" name="山形 7">
              <a:extLst>
                <a:ext uri="{FF2B5EF4-FFF2-40B4-BE49-F238E27FC236}">
                  <a16:creationId xmlns:a16="http://schemas.microsoft.com/office/drawing/2014/main" id="{0196D9CC-CE3B-284D-A35E-B9BDB5B8250C}"/>
                </a:ext>
              </a:extLst>
            </p:cNvPr>
            <p:cNvSpPr/>
            <p:nvPr/>
          </p:nvSpPr>
          <p:spPr>
            <a:xfrm>
              <a:off x="5854506" y="3164873"/>
              <a:ext cx="2268502" cy="767086"/>
            </a:xfrm>
            <a:prstGeom prst="chevron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2nd year, 1</a:t>
              </a:r>
              <a:r>
                <a:rPr kumimoji="0" lang="en-US" altLang="ja-JP" sz="16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Internship /Talks with OB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・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OG</a:t>
              </a:r>
            </a:p>
          </p:txBody>
        </p:sp>
        <p:sp>
          <p:nvSpPr>
            <p:cNvPr id="38" name="ホームベース 4">
              <a:extLst>
                <a:ext uri="{FF2B5EF4-FFF2-40B4-BE49-F238E27FC236}">
                  <a16:creationId xmlns:a16="http://schemas.microsoft.com/office/drawing/2014/main" id="{0733E62B-F407-43BD-9B6B-687D87C9AA10}"/>
                </a:ext>
              </a:extLst>
            </p:cNvPr>
            <p:cNvSpPr/>
            <p:nvPr/>
          </p:nvSpPr>
          <p:spPr>
            <a:xfrm>
              <a:off x="862640" y="4360438"/>
              <a:ext cx="2345109" cy="767875"/>
            </a:xfrm>
            <a:prstGeom prst="homePlat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Enrollment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Orientation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Take Entrepreneurship 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on-demand lectures</a:t>
              </a:r>
            </a:p>
          </p:txBody>
        </p:sp>
        <p:sp>
          <p:nvSpPr>
            <p:cNvPr id="39" name="山形 38">
              <a:extLst>
                <a:ext uri="{FF2B5EF4-FFF2-40B4-BE49-F238E27FC236}">
                  <a16:creationId xmlns:a16="http://schemas.microsoft.com/office/drawing/2014/main" id="{8412791A-C480-3141-93A3-F06E38F67310}"/>
                </a:ext>
              </a:extLst>
            </p:cNvPr>
            <p:cNvSpPr/>
            <p:nvPr/>
          </p:nvSpPr>
          <p:spPr>
            <a:xfrm>
              <a:off x="2208062" y="4360424"/>
              <a:ext cx="2287992" cy="774520"/>
            </a:xfrm>
            <a:prstGeom prst="chevron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1st year, 1st Semester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General Japanese</a:t>
              </a:r>
            </a:p>
          </p:txBody>
        </p:sp>
        <p:sp>
          <p:nvSpPr>
            <p:cNvPr id="40" name="山形 39">
              <a:extLst>
                <a:ext uri="{FF2B5EF4-FFF2-40B4-BE49-F238E27FC236}">
                  <a16:creationId xmlns:a16="http://schemas.microsoft.com/office/drawing/2014/main" id="{68BF50D0-172D-834C-9522-48E55D18BF1E}"/>
                </a:ext>
              </a:extLst>
            </p:cNvPr>
            <p:cNvSpPr/>
            <p:nvPr/>
          </p:nvSpPr>
          <p:spPr>
            <a:xfrm>
              <a:off x="4111441" y="4363194"/>
              <a:ext cx="2287992" cy="767086"/>
            </a:xfrm>
            <a:prstGeom prst="chevron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1st year, 2nd Semester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Intermediate Japanese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山形 40">
              <a:extLst>
                <a:ext uri="{FF2B5EF4-FFF2-40B4-BE49-F238E27FC236}">
                  <a16:creationId xmlns:a16="http://schemas.microsoft.com/office/drawing/2014/main" id="{5A78FFEC-AE07-CD41-A4BB-0D752C61CEE4}"/>
                </a:ext>
              </a:extLst>
            </p:cNvPr>
            <p:cNvSpPr/>
            <p:nvPr/>
          </p:nvSpPr>
          <p:spPr>
            <a:xfrm>
              <a:off x="5854506" y="4358530"/>
              <a:ext cx="2117052" cy="776414"/>
            </a:xfrm>
            <a:prstGeom prst="chevron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2nd year, 1st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Business Japanese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Carrier Education</a:t>
              </a:r>
            </a:p>
          </p:txBody>
        </p:sp>
        <p:sp>
          <p:nvSpPr>
            <p:cNvPr id="42" name="山形 7">
              <a:extLst>
                <a:ext uri="{FF2B5EF4-FFF2-40B4-BE49-F238E27FC236}">
                  <a16:creationId xmlns:a16="http://schemas.microsoft.com/office/drawing/2014/main" id="{17A123FF-D93B-C145-B863-63AEA3891F8B}"/>
                </a:ext>
              </a:extLst>
            </p:cNvPr>
            <p:cNvSpPr/>
            <p:nvPr/>
          </p:nvSpPr>
          <p:spPr>
            <a:xfrm>
              <a:off x="5779510" y="5200234"/>
              <a:ext cx="2268502" cy="767086"/>
            </a:xfrm>
            <a:prstGeom prst="chevron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2nd year,2nd semester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Internship /Talks with OB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・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27C468-3C0A-91D6-FB82-EC76D6746FD4}"/>
              </a:ext>
            </a:extLst>
          </p:cNvPr>
          <p:cNvSpPr txBox="1"/>
          <p:nvPr/>
        </p:nvSpPr>
        <p:spPr>
          <a:xfrm flipH="1">
            <a:off x="1871756" y="1386423"/>
            <a:ext cx="58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DC755-1CFD-61B3-2841-79EB8ECFFD75}"/>
              </a:ext>
            </a:extLst>
          </p:cNvPr>
          <p:cNvSpPr txBox="1"/>
          <p:nvPr/>
        </p:nvSpPr>
        <p:spPr>
          <a:xfrm flipH="1">
            <a:off x="5312258" y="1386423"/>
            <a:ext cx="58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5278E-BE3F-26D9-F36A-430A70087AD8}"/>
              </a:ext>
            </a:extLst>
          </p:cNvPr>
          <p:cNvSpPr txBox="1"/>
          <p:nvPr/>
        </p:nvSpPr>
        <p:spPr>
          <a:xfrm flipH="1">
            <a:off x="8752760" y="1386423"/>
            <a:ext cx="58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59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>
          <a:xfrm>
            <a:off x="271854" y="1690688"/>
            <a:ext cx="12013929" cy="4998052"/>
          </a:xfrm>
        </p:spPr>
        <p:txBody>
          <a:bodyPr>
            <a:noAutofit/>
          </a:bodyPr>
          <a:lstStyle/>
          <a:p>
            <a:pPr marL="109538" indent="0">
              <a:spcBef>
                <a:spcPts val="1800"/>
              </a:spcBef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	Offering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language education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for graduate students 			and researchers at the School of Engineering to obtain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		language ability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for daily living and specialized research work</a:t>
            </a:r>
          </a:p>
          <a:p>
            <a:pPr marL="109538" indent="0">
              <a:spcBef>
                <a:spcPts val="1800"/>
              </a:spcBef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	2 semesters/year April (S1S2) &amp; October (A1A2) 14 weeks/semester 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altLang="ja-JP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kumimoji="1" lang="en-US" altLang="ja-JP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7 level 32 courses (Beginning, Intermediate, Advanced) 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  <a:p>
            <a:pPr marL="109538" indent="0">
              <a:spcBef>
                <a:spcPts val="1800"/>
              </a:spcBef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	2 credits per once-a-week course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altLang="ja-JP" sz="24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altLang="ja-JP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(Students Tools for Access and Review)</a:t>
            </a:r>
          </a:p>
          <a:p>
            <a:pPr marL="109538" indent="0">
              <a:spcBef>
                <a:spcPts val="1800"/>
              </a:spcBef>
              <a:buNone/>
            </a:pPr>
            <a:r>
              <a:rPr lang="en-US" altLang="ja-JP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400" u="dbl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https://www.jlcse.t.u-tokyo.ac.jp/en/star-en/</a:t>
            </a:r>
            <a:r>
              <a:rPr lang="en-US" altLang="ja-JP" sz="2400" u="db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538" indent="0">
              <a:spcBef>
                <a:spcPts val="1800"/>
              </a:spcBef>
              <a:buNone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for S semester of 2025: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14, 2025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062" y="4851133"/>
            <a:ext cx="3063121" cy="151943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正方形/長方形 5"/>
          <p:cNvSpPr/>
          <p:nvPr/>
        </p:nvSpPr>
        <p:spPr>
          <a:xfrm>
            <a:off x="11102230" y="4530056"/>
            <a:ext cx="901503" cy="2791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2D2C87A-444C-DC12-A11C-307E3D1BE90A}"/>
              </a:ext>
            </a:extLst>
          </p:cNvPr>
          <p:cNvSpPr txBox="1">
            <a:spLocks/>
          </p:cNvSpPr>
          <p:nvPr/>
        </p:nvSpPr>
        <p:spPr>
          <a:xfrm>
            <a:off x="838200" y="74964"/>
            <a:ext cx="10439400" cy="1325563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apanese </a:t>
            </a:r>
            <a:r>
              <a:rPr lang="en-US" altLang="ja-JP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anguage </a:t>
            </a:r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ourse</a:t>
            </a:r>
            <a:r>
              <a:rPr lang="ja-JP" alt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chool of </a:t>
            </a:r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ngineering (JLCSE)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16FE5-730A-EF64-DEFE-1482AEF5FA5B}"/>
              </a:ext>
            </a:extLst>
          </p:cNvPr>
          <p:cNvSpPr txBox="1"/>
          <p:nvPr/>
        </p:nvSpPr>
        <p:spPr>
          <a:xfrm flipH="1">
            <a:off x="10525622" y="15371"/>
            <a:ext cx="1441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Japanese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770A-9062-F38E-DB8C-335185FD806D}"/>
              </a:ext>
            </a:extLst>
          </p:cNvPr>
          <p:cNvSpPr txBox="1"/>
          <p:nvPr/>
        </p:nvSpPr>
        <p:spPr>
          <a:xfrm>
            <a:off x="6891916" y="772314"/>
            <a:ext cx="4224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https://www.jlcse.t.u-tokyo.ac.jp/en/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1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右矢印 134"/>
          <p:cNvSpPr/>
          <p:nvPr/>
        </p:nvSpPr>
        <p:spPr>
          <a:xfrm>
            <a:off x="763117" y="827380"/>
            <a:ext cx="11047170" cy="16909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289" y="466795"/>
            <a:ext cx="10515600" cy="835548"/>
          </a:xfrm>
        </p:spPr>
        <p:txBody>
          <a:bodyPr>
            <a:normAutofit fontScale="90000"/>
          </a:bodyPr>
          <a:lstStyle/>
          <a:p>
            <a:pPr lvl="0" algn="ctr"/>
            <a:br>
              <a:rPr lang="ja-JP" alt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ローチャート: 端子 3"/>
          <p:cNvSpPr/>
          <p:nvPr/>
        </p:nvSpPr>
        <p:spPr>
          <a:xfrm>
            <a:off x="919326" y="1404454"/>
            <a:ext cx="1751100" cy="762095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b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フローチャート: 端子 4"/>
          <p:cNvSpPr/>
          <p:nvPr/>
        </p:nvSpPr>
        <p:spPr>
          <a:xfrm>
            <a:off x="2825966" y="1417529"/>
            <a:ext cx="1656504" cy="749021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Beginning Ⅱ</a:t>
            </a:r>
          </a:p>
        </p:txBody>
      </p:sp>
      <p:sp>
        <p:nvSpPr>
          <p:cNvPr id="6" name="フローチャート: 端子 5"/>
          <p:cNvSpPr/>
          <p:nvPr/>
        </p:nvSpPr>
        <p:spPr>
          <a:xfrm>
            <a:off x="4999196" y="1416875"/>
            <a:ext cx="1264269" cy="7534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D98D0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Inter-mediate</a:t>
            </a:r>
            <a:r>
              <a:rPr kumimoji="1" lang="ja-JP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フローチャート: 端子 8"/>
          <p:cNvSpPr/>
          <p:nvPr/>
        </p:nvSpPr>
        <p:spPr>
          <a:xfrm>
            <a:off x="9065748" y="1413103"/>
            <a:ext cx="1287464" cy="753447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kumimoji="1"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154788" y="2783250"/>
            <a:ext cx="545655" cy="911416"/>
            <a:chOff x="232894" y="1274948"/>
            <a:chExt cx="523771" cy="1174566"/>
          </a:xfrm>
        </p:grpSpPr>
        <p:sp>
          <p:nvSpPr>
            <p:cNvPr id="11" name="角丸四角形 10"/>
            <p:cNvSpPr/>
            <p:nvPr/>
          </p:nvSpPr>
          <p:spPr>
            <a:xfrm>
              <a:off x="232894" y="1274948"/>
              <a:ext cx="523771" cy="11745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角丸四角形 4"/>
            <p:cNvSpPr txBox="1"/>
            <p:nvPr/>
          </p:nvSpPr>
          <p:spPr>
            <a:xfrm>
              <a:off x="256888" y="1602853"/>
              <a:ext cx="476916" cy="57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ja-JP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eg.   </a:t>
              </a:r>
              <a:r>
                <a:rPr kumimoji="1" lang="en-US" altLang="ja-JP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909107" y="4921925"/>
            <a:ext cx="1581895" cy="5800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</a:t>
            </a:r>
            <a:r>
              <a:rPr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Beg.Ⅰ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132421" y="4927170"/>
            <a:ext cx="1596797" cy="6030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</a:t>
            </a:r>
            <a:r>
              <a:rPr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Beg.Ⅱ</a:t>
            </a:r>
            <a:endParaRPr lang="ja-JP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178779" y="2781425"/>
            <a:ext cx="615687" cy="1498158"/>
            <a:chOff x="2550725" y="1213872"/>
            <a:chExt cx="452468" cy="17613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角丸四角形 21"/>
            <p:cNvSpPr/>
            <p:nvPr/>
          </p:nvSpPr>
          <p:spPr>
            <a:xfrm>
              <a:off x="2550725" y="1213872"/>
              <a:ext cx="452468" cy="176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角丸四角形 4"/>
            <p:cNvSpPr txBox="1"/>
            <p:nvPr/>
          </p:nvSpPr>
          <p:spPr>
            <a:xfrm>
              <a:off x="2574393" y="1422049"/>
              <a:ext cx="408021" cy="143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Beg.</a:t>
              </a:r>
              <a:r>
                <a:rPr kumimoji="1" lang="ja-JP" alt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３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506313" y="2816737"/>
            <a:ext cx="433329" cy="1261395"/>
            <a:chOff x="4764198" y="34870"/>
            <a:chExt cx="399112" cy="998177"/>
          </a:xfrm>
        </p:grpSpPr>
        <p:sp>
          <p:nvSpPr>
            <p:cNvPr id="25" name="角丸四角形 24"/>
            <p:cNvSpPr/>
            <p:nvPr/>
          </p:nvSpPr>
          <p:spPr>
            <a:xfrm>
              <a:off x="4764198" y="230118"/>
              <a:ext cx="358110" cy="570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角丸四角形 4"/>
            <p:cNvSpPr txBox="1"/>
            <p:nvPr/>
          </p:nvSpPr>
          <p:spPr>
            <a:xfrm>
              <a:off x="4785348" y="34870"/>
              <a:ext cx="377962" cy="998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Listening</a:t>
              </a:r>
              <a:endParaRPr kumimoji="1" lang="ja-JP" alt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529957" y="3694665"/>
            <a:ext cx="358110" cy="931489"/>
            <a:chOff x="4764198" y="104523"/>
            <a:chExt cx="358110" cy="856736"/>
          </a:xfrm>
        </p:grpSpPr>
        <p:sp>
          <p:nvSpPr>
            <p:cNvPr id="28" name="角丸四角形 27"/>
            <p:cNvSpPr/>
            <p:nvPr/>
          </p:nvSpPr>
          <p:spPr>
            <a:xfrm>
              <a:off x="4764198" y="230118"/>
              <a:ext cx="358110" cy="570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角丸四角形 4"/>
            <p:cNvSpPr txBox="1"/>
            <p:nvPr/>
          </p:nvSpPr>
          <p:spPr>
            <a:xfrm>
              <a:off x="4781679" y="104523"/>
              <a:ext cx="323148" cy="856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Speaking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529957" y="2264350"/>
            <a:ext cx="358110" cy="864430"/>
            <a:chOff x="4764198" y="122990"/>
            <a:chExt cx="358110" cy="768499"/>
          </a:xfrm>
        </p:grpSpPr>
        <p:sp>
          <p:nvSpPr>
            <p:cNvPr id="31" name="角丸四角形 30"/>
            <p:cNvSpPr/>
            <p:nvPr/>
          </p:nvSpPr>
          <p:spPr>
            <a:xfrm>
              <a:off x="4764198" y="230118"/>
              <a:ext cx="358110" cy="570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角丸四角形 4"/>
            <p:cNvSpPr txBox="1"/>
            <p:nvPr/>
          </p:nvSpPr>
          <p:spPr>
            <a:xfrm>
              <a:off x="4797756" y="122990"/>
              <a:ext cx="323148" cy="768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Integral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529957" y="5313769"/>
            <a:ext cx="358110" cy="730136"/>
            <a:chOff x="4764198" y="230118"/>
            <a:chExt cx="358110" cy="635805"/>
          </a:xfrm>
        </p:grpSpPr>
        <p:sp>
          <p:nvSpPr>
            <p:cNvPr id="37" name="角丸四角形 36"/>
            <p:cNvSpPr/>
            <p:nvPr/>
          </p:nvSpPr>
          <p:spPr>
            <a:xfrm>
              <a:off x="4764198" y="230118"/>
              <a:ext cx="358110" cy="570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角丸四角形 4"/>
            <p:cNvSpPr txBox="1"/>
            <p:nvPr/>
          </p:nvSpPr>
          <p:spPr>
            <a:xfrm>
              <a:off x="4796115" y="247051"/>
              <a:ext cx="323148" cy="618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Writing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フローチャート: 代替処理 49"/>
          <p:cNvSpPr/>
          <p:nvPr/>
        </p:nvSpPr>
        <p:spPr>
          <a:xfrm>
            <a:off x="6429158" y="2354809"/>
            <a:ext cx="335554" cy="682246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InteAgral</a:t>
            </a:r>
            <a:endParaRPr lang="ja-JP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8143867" y="2177831"/>
            <a:ext cx="431282" cy="1119987"/>
            <a:chOff x="7066962" y="-293776"/>
            <a:chExt cx="331355" cy="1119987"/>
          </a:xfrm>
        </p:grpSpPr>
        <p:sp>
          <p:nvSpPr>
            <p:cNvPr id="58" name="角丸四角形 57"/>
            <p:cNvSpPr/>
            <p:nvPr/>
          </p:nvSpPr>
          <p:spPr>
            <a:xfrm>
              <a:off x="7066962" y="-275206"/>
              <a:ext cx="331355" cy="1006692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角丸四角形 4"/>
            <p:cNvSpPr txBox="1"/>
            <p:nvPr/>
          </p:nvSpPr>
          <p:spPr>
            <a:xfrm>
              <a:off x="7066962" y="-293776"/>
              <a:ext cx="319709" cy="1119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Multicultural</a:t>
              </a:r>
            </a:p>
            <a:p>
              <a:pPr lvl="0" algn="ctr" defTabSz="5334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Study P.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8128612" y="3173185"/>
            <a:ext cx="355147" cy="768006"/>
            <a:chOff x="6962084" y="799500"/>
            <a:chExt cx="355147" cy="762246"/>
          </a:xfrm>
        </p:grpSpPr>
        <p:sp>
          <p:nvSpPr>
            <p:cNvPr id="56" name="角丸四角形 55"/>
            <p:cNvSpPr/>
            <p:nvPr/>
          </p:nvSpPr>
          <p:spPr>
            <a:xfrm>
              <a:off x="6962084" y="853038"/>
              <a:ext cx="355147" cy="602394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角丸四角形 6"/>
            <p:cNvSpPr txBox="1"/>
            <p:nvPr/>
          </p:nvSpPr>
          <p:spPr>
            <a:xfrm>
              <a:off x="6970048" y="799500"/>
              <a:ext cx="320473" cy="76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Listening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905460" y="3738171"/>
            <a:ext cx="981206" cy="524581"/>
            <a:chOff x="589649" y="2512803"/>
            <a:chExt cx="357256" cy="524581"/>
          </a:xfrm>
        </p:grpSpPr>
        <p:sp>
          <p:nvSpPr>
            <p:cNvPr id="64" name="角丸四角形 63"/>
            <p:cNvSpPr/>
            <p:nvPr/>
          </p:nvSpPr>
          <p:spPr>
            <a:xfrm>
              <a:off x="589649" y="2512803"/>
              <a:ext cx="357256" cy="52458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角丸四角形 4"/>
            <p:cNvSpPr txBox="1"/>
            <p:nvPr/>
          </p:nvSpPr>
          <p:spPr>
            <a:xfrm>
              <a:off x="607089" y="2530243"/>
              <a:ext cx="322376" cy="489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Intro-</a:t>
              </a:r>
            </a:p>
            <a:p>
              <a:pPr lvl="0" algn="ctr" defTabSz="8001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ductory</a:t>
              </a:r>
              <a:endParaRPr kumimoji="1" lang="ja-JP" alt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角丸四角形 70"/>
          <p:cNvSpPr/>
          <p:nvPr/>
        </p:nvSpPr>
        <p:spPr>
          <a:xfrm>
            <a:off x="6774967" y="3069611"/>
            <a:ext cx="381937" cy="73677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768834" y="3812218"/>
            <a:ext cx="358110" cy="76036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6785984" y="4578423"/>
            <a:ext cx="358110" cy="659221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6778103" y="5358636"/>
            <a:ext cx="339571" cy="61996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グループ化 81"/>
          <p:cNvGrpSpPr/>
          <p:nvPr/>
        </p:nvGrpSpPr>
        <p:grpSpPr>
          <a:xfrm>
            <a:off x="8121237" y="3916022"/>
            <a:ext cx="355147" cy="727247"/>
            <a:chOff x="6962084" y="853038"/>
            <a:chExt cx="355147" cy="650399"/>
          </a:xfrm>
        </p:grpSpPr>
        <p:sp>
          <p:nvSpPr>
            <p:cNvPr id="83" name="角丸四角形 82"/>
            <p:cNvSpPr/>
            <p:nvPr/>
          </p:nvSpPr>
          <p:spPr>
            <a:xfrm>
              <a:off x="6962084" y="853038"/>
              <a:ext cx="355147" cy="602394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角丸四角形 6"/>
            <p:cNvSpPr txBox="1"/>
            <p:nvPr/>
          </p:nvSpPr>
          <p:spPr>
            <a:xfrm>
              <a:off x="6979421" y="870375"/>
              <a:ext cx="320473" cy="633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Speaking</a:t>
              </a:r>
              <a:endParaRPr kumimoji="1" lang="ja-JP" altLang="en-US" sz="1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角丸四角形 88"/>
          <p:cNvSpPr/>
          <p:nvPr/>
        </p:nvSpPr>
        <p:spPr>
          <a:xfrm>
            <a:off x="8108428" y="5408514"/>
            <a:ext cx="355147" cy="672489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8093876" y="4632654"/>
            <a:ext cx="444143" cy="746206"/>
            <a:chOff x="4764198" y="230118"/>
            <a:chExt cx="358110" cy="570775"/>
          </a:xfrm>
          <a:solidFill>
            <a:srgbClr val="FF7C80"/>
          </a:solidFill>
        </p:grpSpPr>
        <p:sp>
          <p:nvSpPr>
            <p:cNvPr id="92" name="角丸四角形 91"/>
            <p:cNvSpPr/>
            <p:nvPr/>
          </p:nvSpPr>
          <p:spPr>
            <a:xfrm>
              <a:off x="4764198" y="230118"/>
              <a:ext cx="358110" cy="57077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角丸四角形 4"/>
            <p:cNvSpPr txBox="1"/>
            <p:nvPr/>
          </p:nvSpPr>
          <p:spPr>
            <a:xfrm>
              <a:off x="4771100" y="253105"/>
              <a:ext cx="292533" cy="530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r" defTabSz="7112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Tech.</a:t>
              </a:r>
            </a:p>
            <a:p>
              <a:pPr lvl="0" algn="r" defTabSz="7112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Reading</a:t>
              </a:r>
              <a:endParaRPr kumimoji="1" lang="ja-JP" altLang="en-US" sz="105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5483492" y="4509230"/>
            <a:ext cx="451040" cy="777849"/>
            <a:chOff x="4731305" y="290556"/>
            <a:chExt cx="388453" cy="522519"/>
          </a:xfrm>
        </p:grpSpPr>
        <p:sp>
          <p:nvSpPr>
            <p:cNvPr id="95" name="角丸四角形 94"/>
            <p:cNvSpPr/>
            <p:nvPr/>
          </p:nvSpPr>
          <p:spPr>
            <a:xfrm>
              <a:off x="4761648" y="290556"/>
              <a:ext cx="358110" cy="5107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角丸四角形 4"/>
            <p:cNvSpPr txBox="1"/>
            <p:nvPr/>
          </p:nvSpPr>
          <p:spPr>
            <a:xfrm>
              <a:off x="4731305" y="354508"/>
              <a:ext cx="380986" cy="458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60960" tIns="60960" rIns="60960" bIns="6096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Tech. Reading</a:t>
              </a:r>
              <a:endParaRPr kumimoji="1" lang="ja-JP" altLang="en-US" sz="105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ストライプ矢印 114"/>
          <p:cNvSpPr/>
          <p:nvPr/>
        </p:nvSpPr>
        <p:spPr>
          <a:xfrm>
            <a:off x="4988572" y="3574156"/>
            <a:ext cx="469970" cy="5978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ストライプ矢印 115"/>
          <p:cNvSpPr/>
          <p:nvPr/>
        </p:nvSpPr>
        <p:spPr>
          <a:xfrm>
            <a:off x="2601901" y="5096769"/>
            <a:ext cx="471581" cy="3907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ストライプ矢印 116"/>
          <p:cNvSpPr/>
          <p:nvPr/>
        </p:nvSpPr>
        <p:spPr>
          <a:xfrm>
            <a:off x="6034667" y="3248302"/>
            <a:ext cx="430336" cy="3752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ストライプ矢印 117"/>
          <p:cNvSpPr/>
          <p:nvPr/>
        </p:nvSpPr>
        <p:spPr>
          <a:xfrm>
            <a:off x="7387938" y="3268342"/>
            <a:ext cx="384516" cy="3784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ストライプ矢印 119"/>
          <p:cNvSpPr/>
          <p:nvPr/>
        </p:nvSpPr>
        <p:spPr>
          <a:xfrm>
            <a:off x="6000111" y="2514773"/>
            <a:ext cx="473533" cy="3623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ストライプ矢印 123"/>
          <p:cNvSpPr/>
          <p:nvPr/>
        </p:nvSpPr>
        <p:spPr>
          <a:xfrm>
            <a:off x="7462844" y="2526033"/>
            <a:ext cx="338587" cy="3361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ストライプ矢印 124"/>
          <p:cNvSpPr/>
          <p:nvPr/>
        </p:nvSpPr>
        <p:spPr>
          <a:xfrm>
            <a:off x="7375241" y="4679898"/>
            <a:ext cx="384516" cy="3979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ストライプ矢印 125"/>
          <p:cNvSpPr/>
          <p:nvPr/>
        </p:nvSpPr>
        <p:spPr>
          <a:xfrm>
            <a:off x="7387938" y="3932614"/>
            <a:ext cx="384516" cy="3833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ストライプ矢印 126"/>
          <p:cNvSpPr/>
          <p:nvPr/>
        </p:nvSpPr>
        <p:spPr>
          <a:xfrm>
            <a:off x="7344631" y="5482789"/>
            <a:ext cx="384516" cy="3854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右大かっこ 131"/>
          <p:cNvSpPr/>
          <p:nvPr/>
        </p:nvSpPr>
        <p:spPr>
          <a:xfrm>
            <a:off x="4763618" y="3126902"/>
            <a:ext cx="189066" cy="2085121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ストライプ矢印 132"/>
          <p:cNvSpPr/>
          <p:nvPr/>
        </p:nvSpPr>
        <p:spPr>
          <a:xfrm rot="18849597">
            <a:off x="2316809" y="4419851"/>
            <a:ext cx="954184" cy="4126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ストライプ矢印 133"/>
          <p:cNvSpPr/>
          <p:nvPr/>
        </p:nvSpPr>
        <p:spPr>
          <a:xfrm rot="2800958">
            <a:off x="2325063" y="4508703"/>
            <a:ext cx="904791" cy="416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3731" y="1794819"/>
            <a:ext cx="69948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14853" y="3046376"/>
            <a:ext cx="73843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endParaRPr kumimoji="1"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フローチャート: 端子 136"/>
          <p:cNvSpPr/>
          <p:nvPr/>
        </p:nvSpPr>
        <p:spPr>
          <a:xfrm>
            <a:off x="6372151" y="1427543"/>
            <a:ext cx="1264269" cy="7534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D98D0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Inter-mediate</a:t>
            </a:r>
            <a:r>
              <a:rPr kumimoji="1" lang="ja-JP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フローチャート: 端子 137"/>
          <p:cNvSpPr/>
          <p:nvPr/>
        </p:nvSpPr>
        <p:spPr>
          <a:xfrm>
            <a:off x="7722529" y="1424579"/>
            <a:ext cx="1297213" cy="7534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D98D0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Inter-mediate</a:t>
            </a:r>
            <a:r>
              <a:rPr kumimoji="1" lang="ja-JP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2157736" y="2777811"/>
            <a:ext cx="619799" cy="1471830"/>
            <a:chOff x="232893" y="1274948"/>
            <a:chExt cx="811939" cy="1174566"/>
          </a:xfrm>
        </p:grpSpPr>
        <p:sp>
          <p:nvSpPr>
            <p:cNvPr id="140" name="角丸四角形 139"/>
            <p:cNvSpPr/>
            <p:nvPr/>
          </p:nvSpPr>
          <p:spPr>
            <a:xfrm>
              <a:off x="232893" y="1274948"/>
              <a:ext cx="757242" cy="11745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角丸四角形 4"/>
            <p:cNvSpPr txBox="1"/>
            <p:nvPr/>
          </p:nvSpPr>
          <p:spPr>
            <a:xfrm>
              <a:off x="269403" y="1532133"/>
              <a:ext cx="775429" cy="718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Beg.</a:t>
              </a: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4242046" y="2783250"/>
            <a:ext cx="600645" cy="1473796"/>
            <a:chOff x="2550725" y="1213872"/>
            <a:chExt cx="452468" cy="17613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3" name="角丸四角形 142"/>
            <p:cNvSpPr/>
            <p:nvPr/>
          </p:nvSpPr>
          <p:spPr>
            <a:xfrm>
              <a:off x="2550725" y="1213872"/>
              <a:ext cx="452468" cy="176131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角丸四角形 4"/>
            <p:cNvSpPr txBox="1"/>
            <p:nvPr/>
          </p:nvSpPr>
          <p:spPr>
            <a:xfrm>
              <a:off x="2562168" y="1378734"/>
              <a:ext cx="427271" cy="14721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Beg.</a:t>
              </a:r>
              <a:r>
                <a:rPr lang="en-US" altLang="ja-JP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ja-JP" alt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5" name="ストライプ矢印 144"/>
          <p:cNvSpPr/>
          <p:nvPr/>
        </p:nvSpPr>
        <p:spPr>
          <a:xfrm>
            <a:off x="1769491" y="3156424"/>
            <a:ext cx="400980" cy="374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ストライプ矢印 145"/>
          <p:cNvSpPr/>
          <p:nvPr/>
        </p:nvSpPr>
        <p:spPr>
          <a:xfrm>
            <a:off x="1865947" y="3812152"/>
            <a:ext cx="310700" cy="3668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ストライプ矢印 146"/>
          <p:cNvSpPr/>
          <p:nvPr/>
        </p:nvSpPr>
        <p:spPr>
          <a:xfrm>
            <a:off x="2738988" y="3166119"/>
            <a:ext cx="411965" cy="3847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ストライプ矢印 147"/>
          <p:cNvSpPr/>
          <p:nvPr/>
        </p:nvSpPr>
        <p:spPr>
          <a:xfrm>
            <a:off x="3806388" y="3166119"/>
            <a:ext cx="399553" cy="4044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フローチャート: 代替処理 96"/>
          <p:cNvSpPr/>
          <p:nvPr/>
        </p:nvSpPr>
        <p:spPr>
          <a:xfrm>
            <a:off x="6790906" y="2362015"/>
            <a:ext cx="636778" cy="701942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pPr>
              <a:lnSpc>
                <a:spcPts val="1000"/>
              </a:lnSpc>
            </a:pP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Term/ Kanji</a:t>
            </a:r>
          </a:p>
          <a:p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フローチャート: 代替処理 98"/>
          <p:cNvSpPr/>
          <p:nvPr/>
        </p:nvSpPr>
        <p:spPr>
          <a:xfrm>
            <a:off x="7795052" y="2388412"/>
            <a:ext cx="335554" cy="682246"/>
          </a:xfrm>
          <a:prstGeom prst="flowChartAlternateProcess">
            <a:avLst/>
          </a:prstGeom>
          <a:solidFill>
            <a:srgbClr val="FF7C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</a:t>
            </a:r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174816B-08AC-1339-709A-A1B353DA26DD}"/>
              </a:ext>
            </a:extLst>
          </p:cNvPr>
          <p:cNvGrpSpPr/>
          <p:nvPr/>
        </p:nvGrpSpPr>
        <p:grpSpPr>
          <a:xfrm>
            <a:off x="9537397" y="2292206"/>
            <a:ext cx="828996" cy="3713849"/>
            <a:chOff x="9353432" y="2292206"/>
            <a:chExt cx="828996" cy="3713849"/>
          </a:xfrm>
        </p:grpSpPr>
        <p:sp>
          <p:nvSpPr>
            <p:cNvPr id="98" name="角丸四角形 97"/>
            <p:cNvSpPr/>
            <p:nvPr/>
          </p:nvSpPr>
          <p:spPr>
            <a:xfrm>
              <a:off x="9411077" y="5372731"/>
              <a:ext cx="358110" cy="63332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Writing</a:t>
              </a:r>
              <a:endPara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9" name="グループ化 108"/>
            <p:cNvGrpSpPr/>
            <p:nvPr/>
          </p:nvGrpSpPr>
          <p:grpSpPr>
            <a:xfrm>
              <a:off x="9353432" y="2362015"/>
              <a:ext cx="400887" cy="783331"/>
              <a:chOff x="8238703" y="172720"/>
              <a:chExt cx="562558" cy="805595"/>
            </a:xfrm>
          </p:grpSpPr>
          <p:sp>
            <p:nvSpPr>
              <p:cNvPr id="110" name="角丸四角形 109"/>
              <p:cNvSpPr/>
              <p:nvPr/>
            </p:nvSpPr>
            <p:spPr>
              <a:xfrm>
                <a:off x="8238703" y="172720"/>
                <a:ext cx="562558" cy="7526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角丸四角形 4"/>
              <p:cNvSpPr txBox="1"/>
              <p:nvPr/>
            </p:nvSpPr>
            <p:spPr>
              <a:xfrm>
                <a:off x="8266165" y="200181"/>
                <a:ext cx="507633" cy="7781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en-US" altLang="ja-JP" sz="11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Integral</a:t>
                </a:r>
              </a:p>
            </p:txBody>
          </p:sp>
        </p:grpSp>
        <p:sp>
          <p:nvSpPr>
            <p:cNvPr id="151" name="角丸四角形 150"/>
            <p:cNvSpPr/>
            <p:nvPr/>
          </p:nvSpPr>
          <p:spPr>
            <a:xfrm>
              <a:off x="9407481" y="4642229"/>
              <a:ext cx="358110" cy="69877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Reading</a:t>
              </a:r>
              <a:endPara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角丸四角形 151"/>
            <p:cNvSpPr/>
            <p:nvPr/>
          </p:nvSpPr>
          <p:spPr>
            <a:xfrm>
              <a:off x="9413752" y="3870068"/>
              <a:ext cx="358110" cy="7343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Speaking</a:t>
              </a:r>
              <a:endPara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角丸四角形 152"/>
            <p:cNvSpPr/>
            <p:nvPr/>
          </p:nvSpPr>
          <p:spPr>
            <a:xfrm>
              <a:off x="9405474" y="3121618"/>
              <a:ext cx="358110" cy="75662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r>
                <a:rPr lang="en-US" altLang="ja-JP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Listening</a:t>
              </a:r>
              <a:endPara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0" name="グループ化 99"/>
            <p:cNvGrpSpPr/>
            <p:nvPr/>
          </p:nvGrpSpPr>
          <p:grpSpPr>
            <a:xfrm>
              <a:off x="9784562" y="2292206"/>
              <a:ext cx="397866" cy="970990"/>
              <a:chOff x="8274274" y="103218"/>
              <a:chExt cx="576560" cy="1042158"/>
            </a:xfrm>
          </p:grpSpPr>
          <p:sp>
            <p:nvSpPr>
              <p:cNvPr id="101" name="角丸四角形 100"/>
              <p:cNvSpPr/>
              <p:nvPr/>
            </p:nvSpPr>
            <p:spPr>
              <a:xfrm>
                <a:off x="8298228" y="106290"/>
                <a:ext cx="507593" cy="1023101"/>
              </a:xfrm>
              <a:prstGeom prst="roundRect">
                <a:avLst>
                  <a:gd name="adj" fmla="val 2059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角丸四角形 4"/>
              <p:cNvSpPr txBox="1"/>
              <p:nvPr/>
            </p:nvSpPr>
            <p:spPr>
              <a:xfrm>
                <a:off x="8274274" y="103218"/>
                <a:ext cx="576560" cy="1042158"/>
              </a:xfrm>
              <a:prstGeom prst="rect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ja-JP" sz="1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Career Design</a:t>
                </a:r>
                <a:endParaRPr kumimoji="1" lang="ja-JP" altLang="en-US" sz="11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6" name="フローチャート: 端子 105"/>
          <p:cNvSpPr/>
          <p:nvPr/>
        </p:nvSpPr>
        <p:spPr>
          <a:xfrm>
            <a:off x="10392697" y="1424580"/>
            <a:ext cx="1370452" cy="753447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kumimoji="1"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9930678" y="2329486"/>
            <a:ext cx="422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97161EB-7E63-367C-FF56-5DDEF00FA68D}"/>
              </a:ext>
            </a:extLst>
          </p:cNvPr>
          <p:cNvGrpSpPr/>
          <p:nvPr/>
        </p:nvGrpSpPr>
        <p:grpSpPr>
          <a:xfrm>
            <a:off x="10455651" y="2575817"/>
            <a:ext cx="387483" cy="3233170"/>
            <a:chOff x="10200439" y="2586123"/>
            <a:chExt cx="387483" cy="3233170"/>
          </a:xfrm>
        </p:grpSpPr>
        <p:sp>
          <p:nvSpPr>
            <p:cNvPr id="108" name="ストライプ矢印 107"/>
            <p:cNvSpPr/>
            <p:nvPr/>
          </p:nvSpPr>
          <p:spPr>
            <a:xfrm>
              <a:off x="10200439" y="2586123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ストライプ矢印 111"/>
            <p:cNvSpPr/>
            <p:nvPr/>
          </p:nvSpPr>
          <p:spPr>
            <a:xfrm>
              <a:off x="10200440" y="3316361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ストライプ矢印 112"/>
            <p:cNvSpPr/>
            <p:nvPr/>
          </p:nvSpPr>
          <p:spPr>
            <a:xfrm>
              <a:off x="10200440" y="4015500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ストライプ矢印 113"/>
            <p:cNvSpPr/>
            <p:nvPr/>
          </p:nvSpPr>
          <p:spPr>
            <a:xfrm>
              <a:off x="10200439" y="4771355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ストライプ矢印 148"/>
            <p:cNvSpPr/>
            <p:nvPr/>
          </p:nvSpPr>
          <p:spPr>
            <a:xfrm>
              <a:off x="10203406" y="5470494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10952068" y="2362015"/>
            <a:ext cx="400887" cy="731822"/>
            <a:chOff x="8238703" y="172720"/>
            <a:chExt cx="562558" cy="752622"/>
          </a:xfrm>
        </p:grpSpPr>
        <p:sp>
          <p:nvSpPr>
            <p:cNvPr id="156" name="角丸四角形 155"/>
            <p:cNvSpPr/>
            <p:nvPr/>
          </p:nvSpPr>
          <p:spPr>
            <a:xfrm>
              <a:off x="8238703" y="172720"/>
              <a:ext cx="562558" cy="7526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角丸四角形 4"/>
            <p:cNvSpPr txBox="1"/>
            <p:nvPr/>
          </p:nvSpPr>
          <p:spPr>
            <a:xfrm>
              <a:off x="8266165" y="200182"/>
              <a:ext cx="507634" cy="69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1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Integral</a:t>
              </a:r>
            </a:p>
          </p:txBody>
        </p:sp>
      </p:grpSp>
      <p:sp>
        <p:nvSpPr>
          <p:cNvPr id="158" name="角丸四角形 157"/>
          <p:cNvSpPr/>
          <p:nvPr/>
        </p:nvSpPr>
        <p:spPr>
          <a:xfrm>
            <a:off x="10950875" y="3117014"/>
            <a:ext cx="358110" cy="7474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角丸四角形 160"/>
          <p:cNvSpPr/>
          <p:nvPr/>
        </p:nvSpPr>
        <p:spPr>
          <a:xfrm>
            <a:off x="10950875" y="3868136"/>
            <a:ext cx="358110" cy="7318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角丸四角形 161"/>
          <p:cNvSpPr/>
          <p:nvPr/>
        </p:nvSpPr>
        <p:spPr>
          <a:xfrm>
            <a:off x="10977832" y="4637279"/>
            <a:ext cx="358110" cy="6923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角丸四角形 162"/>
          <p:cNvSpPr/>
          <p:nvPr/>
        </p:nvSpPr>
        <p:spPr>
          <a:xfrm>
            <a:off x="10936908" y="5372731"/>
            <a:ext cx="358110" cy="633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47060" y="1269859"/>
            <a:ext cx="4025838" cy="48025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851" y="6172843"/>
            <a:ext cx="921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>
                <a:latin typeface="Arial" panose="020B0604020202020204" pitchFamily="34" charset="0"/>
                <a:cs typeface="Arial" panose="020B0604020202020204" pitchFamily="34" charset="0"/>
              </a:rPr>
              <a:t>Make a plan and take Japanese Language courses</a:t>
            </a:r>
            <a:r>
              <a:rPr kumimoji="1" lang="ja-JP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15" name="線吹き出し 1 (枠付き) 14"/>
          <p:cNvSpPr/>
          <p:nvPr/>
        </p:nvSpPr>
        <p:spPr>
          <a:xfrm>
            <a:off x="9834405" y="6172362"/>
            <a:ext cx="1928744" cy="537697"/>
          </a:xfrm>
          <a:prstGeom prst="borderCallout1">
            <a:avLst>
              <a:gd name="adj1" fmla="val 45069"/>
              <a:gd name="adj2" fmla="val -431"/>
              <a:gd name="adj3" fmla="val -18718"/>
              <a:gd name="adj4" fmla="val -25949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For  CDIPs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ストライプ矢印 149"/>
          <p:cNvSpPr/>
          <p:nvPr/>
        </p:nvSpPr>
        <p:spPr>
          <a:xfrm>
            <a:off x="6026592" y="3949284"/>
            <a:ext cx="430336" cy="3752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ストライプ矢印 153"/>
          <p:cNvSpPr/>
          <p:nvPr/>
        </p:nvSpPr>
        <p:spPr>
          <a:xfrm>
            <a:off x="6030070" y="4688215"/>
            <a:ext cx="430336" cy="3752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ストライプ矢印 158"/>
          <p:cNvSpPr/>
          <p:nvPr/>
        </p:nvSpPr>
        <p:spPr>
          <a:xfrm>
            <a:off x="6040706" y="5408105"/>
            <a:ext cx="430336" cy="3752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1BED052-11F7-DF9A-9724-A628EFDF8E26}"/>
              </a:ext>
            </a:extLst>
          </p:cNvPr>
          <p:cNvGrpSpPr/>
          <p:nvPr/>
        </p:nvGrpSpPr>
        <p:grpSpPr>
          <a:xfrm>
            <a:off x="9072631" y="2520868"/>
            <a:ext cx="386865" cy="3310536"/>
            <a:chOff x="8887168" y="2538881"/>
            <a:chExt cx="386865" cy="3310536"/>
          </a:xfrm>
        </p:grpSpPr>
        <p:sp>
          <p:nvSpPr>
            <p:cNvPr id="128" name="ストライプ矢印 127"/>
            <p:cNvSpPr/>
            <p:nvPr/>
          </p:nvSpPr>
          <p:spPr>
            <a:xfrm>
              <a:off x="8887168" y="2538881"/>
              <a:ext cx="384516" cy="34879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ストライプ矢印 129"/>
            <p:cNvSpPr/>
            <p:nvPr/>
          </p:nvSpPr>
          <p:spPr>
            <a:xfrm>
              <a:off x="8887168" y="4753945"/>
              <a:ext cx="384516" cy="35915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ストライプ矢印 130"/>
            <p:cNvSpPr/>
            <p:nvPr/>
          </p:nvSpPr>
          <p:spPr>
            <a:xfrm>
              <a:off x="8887168" y="5482789"/>
              <a:ext cx="384516" cy="36662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ストライプ矢印 159"/>
            <p:cNvSpPr/>
            <p:nvPr/>
          </p:nvSpPr>
          <p:spPr>
            <a:xfrm>
              <a:off x="8889517" y="3269486"/>
              <a:ext cx="384516" cy="35915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ストライプ矢印 163"/>
            <p:cNvSpPr/>
            <p:nvPr/>
          </p:nvSpPr>
          <p:spPr>
            <a:xfrm>
              <a:off x="8889517" y="3973482"/>
              <a:ext cx="384516" cy="35915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EA55292-A397-0A2C-FF46-CCCBA7380949}"/>
              </a:ext>
            </a:extLst>
          </p:cNvPr>
          <p:cNvGrpSpPr/>
          <p:nvPr/>
        </p:nvGrpSpPr>
        <p:grpSpPr>
          <a:xfrm>
            <a:off x="8605246" y="2252838"/>
            <a:ext cx="515534" cy="1049726"/>
            <a:chOff x="8238703" y="172720"/>
            <a:chExt cx="562558" cy="934099"/>
          </a:xfrm>
        </p:grpSpPr>
        <p:sp>
          <p:nvSpPr>
            <p:cNvPr id="8" name="角丸四角形 100">
              <a:extLst>
                <a:ext uri="{FF2B5EF4-FFF2-40B4-BE49-F238E27FC236}">
                  <a16:creationId xmlns:a16="http://schemas.microsoft.com/office/drawing/2014/main" id="{3C7E991F-5911-3975-C03F-D3102667D92B}"/>
                </a:ext>
              </a:extLst>
            </p:cNvPr>
            <p:cNvSpPr/>
            <p:nvPr/>
          </p:nvSpPr>
          <p:spPr>
            <a:xfrm>
              <a:off x="8238703" y="172720"/>
              <a:ext cx="562558" cy="93409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角丸四角形 4">
              <a:extLst>
                <a:ext uri="{FF2B5EF4-FFF2-40B4-BE49-F238E27FC236}">
                  <a16:creationId xmlns:a16="http://schemas.microsoft.com/office/drawing/2014/main" id="{E33EDF7D-0963-A72D-AC4B-7CDB49A7F616}"/>
                </a:ext>
              </a:extLst>
            </p:cNvPr>
            <p:cNvSpPr txBox="1"/>
            <p:nvPr/>
          </p:nvSpPr>
          <p:spPr>
            <a:xfrm>
              <a:off x="8277562" y="178785"/>
              <a:ext cx="476784" cy="84969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Bridge</a:t>
              </a:r>
              <a:endParaRPr kumimoji="1" lang="ja-JP" altLang="en-US" sz="11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D7D199C-3736-2475-2A6A-424BA003BB8E}"/>
              </a:ext>
            </a:extLst>
          </p:cNvPr>
          <p:cNvSpPr txBox="1"/>
          <p:nvPr/>
        </p:nvSpPr>
        <p:spPr>
          <a:xfrm flipH="1">
            <a:off x="10525622" y="15371"/>
            <a:ext cx="1441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Japanese 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601A1672-F175-C935-0C53-E6404516289E}"/>
              </a:ext>
            </a:extLst>
          </p:cNvPr>
          <p:cNvSpPr txBox="1">
            <a:spLocks/>
          </p:cNvSpPr>
          <p:nvPr/>
        </p:nvSpPr>
        <p:spPr>
          <a:xfrm>
            <a:off x="838200" y="47441"/>
            <a:ext cx="10439400" cy="1325563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apanese </a:t>
            </a:r>
            <a:r>
              <a:rPr lang="en-US" altLang="ja-JP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anguage </a:t>
            </a:r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ourse</a:t>
            </a:r>
            <a:r>
              <a:rPr lang="ja-JP" alt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chool of </a:t>
            </a:r>
            <a:r>
              <a:rPr lang="en-US" altLang="ja-JP" sz="3200" b="1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ngineering (JLCSE) 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Course Steps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0DAB6D-6CFE-60AF-BA2D-D69BE6986EE7}"/>
              </a:ext>
            </a:extLst>
          </p:cNvPr>
          <p:cNvSpPr txBox="1"/>
          <p:nvPr/>
        </p:nvSpPr>
        <p:spPr>
          <a:xfrm>
            <a:off x="6891916" y="772314"/>
            <a:ext cx="4224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https://www.jlcse.t.u-tokyo.ac.jp/en/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0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25529"/>
              </p:ext>
            </p:extLst>
          </p:nvPr>
        </p:nvGraphicFramePr>
        <p:xfrm>
          <a:off x="1072375" y="2320798"/>
          <a:ext cx="10881731" cy="402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ject 12">
            <a:extLst>
              <a:ext uri="{FF2B5EF4-FFF2-40B4-BE49-F238E27FC236}">
                <a16:creationId xmlns:a16="http://schemas.microsoft.com/office/drawing/2014/main" id="{4CD4CB0C-9B12-4682-928A-F88595AB7F2B}"/>
              </a:ext>
            </a:extLst>
          </p:cNvPr>
          <p:cNvSpPr/>
          <p:nvPr/>
        </p:nvSpPr>
        <p:spPr>
          <a:xfrm>
            <a:off x="608791" y="1991648"/>
            <a:ext cx="3976461" cy="548175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Career Education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CD4CB0C-9B12-4682-928A-F88595AB7F2B}"/>
              </a:ext>
            </a:extLst>
          </p:cNvPr>
          <p:cNvSpPr/>
          <p:nvPr/>
        </p:nvSpPr>
        <p:spPr>
          <a:xfrm>
            <a:off x="221225" y="1333961"/>
            <a:ext cx="3976461" cy="548175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Internship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637" y="5256489"/>
            <a:ext cx="71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65547" y="4157437"/>
            <a:ext cx="66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61637" y="2785264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D4CB0C-9B12-4682-928A-F88595AB7F2B}"/>
              </a:ext>
            </a:extLst>
          </p:cNvPr>
          <p:cNvSpPr/>
          <p:nvPr/>
        </p:nvSpPr>
        <p:spPr>
          <a:xfrm>
            <a:off x="221224" y="6165826"/>
            <a:ext cx="3976461" cy="548175"/>
          </a:xfrm>
          <a:custGeom>
            <a:avLst/>
            <a:gdLst/>
            <a:ahLst/>
            <a:cxnLst/>
            <a:rect l="l" t="t" r="r" b="b"/>
            <a:pathLst>
              <a:path w="2019300" h="647700">
                <a:moveTo>
                  <a:pt x="0" y="0"/>
                </a:moveTo>
                <a:lnTo>
                  <a:pt x="2019300" y="0"/>
                </a:lnTo>
                <a:lnTo>
                  <a:pt x="20193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ja-JP" sz="2400" b="1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Entrepreneurship</a:t>
            </a:r>
            <a:endParaRPr lang="en-US" sz="2400" b="1" dirty="0"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01331" y="2200489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credits or more</a:t>
            </a:r>
            <a:endParaRPr kumimoji="1" lang="ja-JP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193311" y="2848761"/>
            <a:ext cx="1760795" cy="718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credits</a:t>
            </a:r>
            <a:endParaRPr kumimoji="1" lang="ja-JP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159307" y="4006846"/>
            <a:ext cx="1760795" cy="718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credit</a:t>
            </a:r>
            <a:endParaRPr kumimoji="1" lang="ja-JP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0159306" y="5186965"/>
            <a:ext cx="1760795" cy="718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credit</a:t>
            </a:r>
            <a:endParaRPr kumimoji="1" lang="ja-JP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36936" y="6214713"/>
            <a:ext cx="568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inquiry@cdip.t.u-tokyo.ac.jp</a:t>
            </a:r>
            <a:endParaRPr kumimoji="1" lang="ja-JP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B1EDC42-3949-5290-7B1D-E72C8836CB82}"/>
              </a:ext>
            </a:extLst>
          </p:cNvPr>
          <p:cNvSpPr txBox="1">
            <a:spLocks/>
          </p:cNvSpPr>
          <p:nvPr/>
        </p:nvSpPr>
        <p:spPr>
          <a:xfrm>
            <a:off x="853289" y="466795"/>
            <a:ext cx="10515600" cy="835548"/>
          </a:xfrm>
          <a:prstGeom prst="rect">
            <a:avLst/>
          </a:prstGeom>
        </p:spPr>
        <p:txBody>
          <a:bodyPr lIns="109728" tIns="109728" rIns="109728" bIns="91440" anchor="ctr">
            <a:normAutofit fontScale="97500"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44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Japanese language requirements for CDIPs</a:t>
            </a:r>
          </a:p>
          <a:p>
            <a:pPr algn="ctr"/>
            <a:endParaRPr kumimoji="1" lang="ja-JP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7EBCA-984C-22BF-62D4-60C77840994A}"/>
              </a:ext>
            </a:extLst>
          </p:cNvPr>
          <p:cNvSpPr txBox="1"/>
          <p:nvPr/>
        </p:nvSpPr>
        <p:spPr>
          <a:xfrm flipH="1">
            <a:off x="10525622" y="15371"/>
            <a:ext cx="1441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Japanese </a:t>
            </a:r>
          </a:p>
        </p:txBody>
      </p:sp>
    </p:spTree>
    <p:extLst>
      <p:ext uri="{BB962C8B-B14F-4D97-AF65-F5344CB8AC3E}">
        <p14:creationId xmlns:p14="http://schemas.microsoft.com/office/powerpoint/2010/main" val="185875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74BD2-3A03-4809-A820-85AB9719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7" y="111773"/>
            <a:ext cx="10515600" cy="1325563"/>
          </a:xfrm>
        </p:spPr>
        <p:txBody>
          <a:bodyPr/>
          <a:lstStyle/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593939-A36F-4B8B-9544-D1A01850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7080" y="1228938"/>
            <a:ext cx="8050349" cy="5517289"/>
          </a:xfrm>
        </p:spPr>
        <p:txBody>
          <a:bodyPr vert="horz"/>
          <a:lstStyle/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Entrepreneurship I,II (3799-371, 3799-372 : 1 credit)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kumimoji="1" lang="en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lectures (five videos)</a:t>
            </a:r>
          </a:p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Career Bridge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 credits)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Japanese Career Design</a:t>
            </a:r>
            <a:r>
              <a:rPr kumimoji="1" lang="ja-JP" altLang="en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2 credits</a:t>
            </a:r>
            <a:r>
              <a:rPr kumimoji="1" lang="ja-JP" altLang="en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Intensive Course/Career </a:t>
            </a:r>
            <a:r>
              <a:rPr kumimoji="1" lang="en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(0.5  credit) </a:t>
            </a:r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On-demand Video Streaming/Career </a:t>
            </a:r>
            <a:r>
              <a:rPr kumimoji="1" lang="en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(0.5 credit) </a:t>
            </a:r>
          </a:p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Engineering Literacy I,II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Business Strategy &amp; Intellectual Property </a:t>
            </a:r>
            <a:b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(3799-150: 1 credit)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Frontier of Technology 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I,II</a:t>
            </a:r>
            <a:b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3799-021, 3799-022: 2 </a:t>
            </a:r>
            <a:r>
              <a:rPr kumimoji="1" lang="en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kumimoji="1" lang="ja-JP" altLang="en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B83BD22-8593-2A41-9513-F8E37C123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555" y="323148"/>
            <a:ext cx="2262052" cy="3201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E2CEB5-B45F-8676-3916-FC1432AA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b="995"/>
          <a:stretch/>
        </p:blipFill>
        <p:spPr>
          <a:xfrm>
            <a:off x="9266961" y="3542168"/>
            <a:ext cx="2391728" cy="331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A4369-DB47-4471-8356-93D778F49DFF}"/>
              </a:ext>
            </a:extLst>
          </p:cNvPr>
          <p:cNvSpPr txBox="1"/>
          <p:nvPr/>
        </p:nvSpPr>
        <p:spPr>
          <a:xfrm flipH="1">
            <a:off x="9704573" y="15371"/>
            <a:ext cx="226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Career education</a:t>
            </a:r>
          </a:p>
        </p:txBody>
      </p:sp>
    </p:spTree>
    <p:extLst>
      <p:ext uri="{BB962C8B-B14F-4D97-AF65-F5344CB8AC3E}">
        <p14:creationId xmlns:p14="http://schemas.microsoft.com/office/powerpoint/2010/main" val="339013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43761FF-FDB8-F944-96A8-79288DC6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547709"/>
          </a:xfrm>
        </p:spPr>
        <p:txBody>
          <a:bodyPr>
            <a:noAutofit/>
          </a:bodyPr>
          <a:lstStyle/>
          <a:p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You can reflect on career through </a:t>
            </a:r>
            <a:r>
              <a:rPr lang="en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entrepreneurship </a:t>
            </a:r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which is important even for people who do not start their own businesses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This is a beginner-level course. If you wish to explore the topic further, we encourage you to enroll in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courses or programs.</a:t>
            </a:r>
          </a:p>
          <a:p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You can watch lectures on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https://www.cdip.t.u-tokyo.ac.jp/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537C7E91-7C97-4577-AD8D-F5B58818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50368"/>
              </p:ext>
            </p:extLst>
          </p:nvPr>
        </p:nvGraphicFramePr>
        <p:xfrm>
          <a:off x="735224" y="4238397"/>
          <a:ext cx="7069848" cy="212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1688">
                  <a:extLst>
                    <a:ext uri="{9D8B030D-6E8A-4147-A177-3AD203B41FA5}">
                      <a16:colId xmlns:a16="http://schemas.microsoft.com/office/drawing/2014/main" val="3642603502"/>
                    </a:ext>
                  </a:extLst>
                </a:gridCol>
                <a:gridCol w="5518160">
                  <a:extLst>
                    <a:ext uri="{9D8B030D-6E8A-4147-A177-3AD203B41FA5}">
                      <a16:colId xmlns:a16="http://schemas.microsoft.com/office/drawing/2014/main" val="401490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9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Facing Innovation Ecosystem in Japan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7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Entrepreneurship? 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6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Entrepreneurship Ecosystem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University of Tokyo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19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University’s Support for Entrepreneurial Students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4658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EEB6E8A8-71DE-46C4-B479-2C5528E2BD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841" y="4238397"/>
            <a:ext cx="3548728" cy="2368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27971-D330-1B68-40AA-3B4911DE658B}"/>
              </a:ext>
            </a:extLst>
          </p:cNvPr>
          <p:cNvSpPr txBox="1"/>
          <p:nvPr/>
        </p:nvSpPr>
        <p:spPr>
          <a:xfrm>
            <a:off x="735224" y="13331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 on-demand lectures</a:t>
            </a:r>
            <a:endParaRPr lang="ja-JP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F2032D0-E396-3E7E-38DF-2D037D13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7" y="111773"/>
            <a:ext cx="10515600" cy="1325563"/>
          </a:xfrm>
        </p:spPr>
        <p:txBody>
          <a:bodyPr/>
          <a:lstStyle/>
          <a:p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A008A-928A-EC0D-B42D-E0B9C2C00774}"/>
              </a:ext>
            </a:extLst>
          </p:cNvPr>
          <p:cNvSpPr txBox="1"/>
          <p:nvPr/>
        </p:nvSpPr>
        <p:spPr>
          <a:xfrm flipH="1">
            <a:off x="9704573" y="15371"/>
            <a:ext cx="226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Career education</a:t>
            </a:r>
          </a:p>
        </p:txBody>
      </p:sp>
    </p:spTree>
    <p:extLst>
      <p:ext uri="{BB962C8B-B14F-4D97-AF65-F5344CB8AC3E}">
        <p14:creationId xmlns:p14="http://schemas.microsoft.com/office/powerpoint/2010/main" val="55161387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33A3E"/>
      </a:dk2>
      <a:lt2>
        <a:srgbClr val="E8E7E2"/>
      </a:lt2>
      <a:accent1>
        <a:srgbClr val="939ECA"/>
      </a:accent1>
      <a:accent2>
        <a:srgbClr val="7BA4BE"/>
      </a:accent2>
      <a:accent3>
        <a:srgbClr val="7EADAB"/>
      </a:accent3>
      <a:accent4>
        <a:srgbClr val="71AF93"/>
      </a:accent4>
      <a:accent5>
        <a:srgbClr val="7CAE83"/>
      </a:accent5>
      <a:accent6>
        <a:srgbClr val="82AE70"/>
      </a:accent6>
      <a:hlink>
        <a:srgbClr val="8E8256"/>
      </a:hlink>
      <a:folHlink>
        <a:srgbClr val="7F7F7F"/>
      </a:folHlink>
    </a:clrScheme>
    <a:fontScheme name="Custom 2">
      <a:majorFont>
        <a:latin typeface="Yu Mincho Light"/>
        <a:ea typeface=""/>
        <a:cs typeface=""/>
      </a:majorFont>
      <a:minorFont>
        <a:latin typeface="Yu Minch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2012</Words>
  <Application>Microsoft Office PowerPoint</Application>
  <PresentationFormat>Widescreen</PresentationFormat>
  <Paragraphs>366</Paragraphs>
  <Slides>16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inherit</vt:lpstr>
      <vt:lpstr>游ゴシック</vt:lpstr>
      <vt:lpstr>Yu Mincho Light</vt:lpstr>
      <vt:lpstr>Arial</vt:lpstr>
      <vt:lpstr>Calibri</vt:lpstr>
      <vt:lpstr>Courier New</vt:lpstr>
      <vt:lpstr>Wingdings</vt:lpstr>
      <vt:lpstr>SketchyVTI</vt:lpstr>
      <vt:lpstr>国際高度人材キャリア開発プログラム Career Development Program for International Professionals (CDIP)  GUIDANCE</vt:lpstr>
      <vt:lpstr>Career Development Program  for International Professionals (CDIP)</vt:lpstr>
      <vt:lpstr>Certificate/Scholarship</vt:lpstr>
      <vt:lpstr>PowerPoint Presentation</vt:lpstr>
      <vt:lpstr>PowerPoint Presentation</vt:lpstr>
      <vt:lpstr> </vt:lpstr>
      <vt:lpstr>PowerPoint Presentation</vt:lpstr>
      <vt:lpstr>Career Education</vt:lpstr>
      <vt:lpstr>Career Education</vt:lpstr>
      <vt:lpstr>Career Education</vt:lpstr>
      <vt:lpstr>Internship</vt:lpstr>
      <vt:lpstr>Engineering Competency II -Research Internship- (3799-147) 2 Credits</vt:lpstr>
      <vt:lpstr>PowerPoint Presentation</vt:lpstr>
      <vt:lpstr>Career Support  Supports and Opportunities to develop Career for International Students  </vt:lpstr>
      <vt:lpstr> 国際高度人材キャリア開発プログラム Career Development Program for International Professionals (CDIP) (Formerly called 留学生就職促進プログラム)</vt:lpstr>
      <vt:lpstr>Japanese Language Class School of Engineering(JLCSE)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国際高度人材キャリア開発プログラム Career Development for International Student Program ガイダンスGUIDANCE</dc:title>
  <dc:creator>佐々木　知子</dc:creator>
  <cp:lastModifiedBy>高鍋　和広</cp:lastModifiedBy>
  <cp:revision>118</cp:revision>
  <dcterms:created xsi:type="dcterms:W3CDTF">2021-09-06T07:35:34Z</dcterms:created>
  <dcterms:modified xsi:type="dcterms:W3CDTF">2025-04-04T09:10:14Z</dcterms:modified>
</cp:coreProperties>
</file>